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 id="2147483924" r:id="rId2"/>
  </p:sldMasterIdLst>
  <p:notesMasterIdLst>
    <p:notesMasterId r:id="rId44"/>
  </p:notesMasterIdLst>
  <p:sldIdLst>
    <p:sldId id="556" r:id="rId3"/>
    <p:sldId id="557" r:id="rId4"/>
    <p:sldId id="558" r:id="rId5"/>
    <p:sldId id="313" r:id="rId6"/>
    <p:sldId id="559" r:id="rId7"/>
    <p:sldId id="690" r:id="rId8"/>
    <p:sldId id="691" r:id="rId9"/>
    <p:sldId id="565" r:id="rId10"/>
    <p:sldId id="692" r:id="rId11"/>
    <p:sldId id="660" r:id="rId12"/>
    <p:sldId id="661" r:id="rId13"/>
    <p:sldId id="693" r:id="rId14"/>
    <p:sldId id="694" r:id="rId15"/>
    <p:sldId id="695" r:id="rId16"/>
    <p:sldId id="696" r:id="rId17"/>
    <p:sldId id="697" r:id="rId18"/>
    <p:sldId id="702" r:id="rId19"/>
    <p:sldId id="662" r:id="rId20"/>
    <p:sldId id="701" r:id="rId21"/>
    <p:sldId id="564" r:id="rId22"/>
    <p:sldId id="664" r:id="rId23"/>
    <p:sldId id="567" r:id="rId24"/>
    <p:sldId id="568" r:id="rId25"/>
    <p:sldId id="569" r:id="rId26"/>
    <p:sldId id="572" r:id="rId27"/>
    <p:sldId id="574" r:id="rId28"/>
    <p:sldId id="575" r:id="rId29"/>
    <p:sldId id="296" r:id="rId30"/>
    <p:sldId id="297" r:id="rId31"/>
    <p:sldId id="570" r:id="rId32"/>
    <p:sldId id="571" r:id="rId33"/>
    <p:sldId id="698" r:id="rId34"/>
    <p:sldId id="699" r:id="rId35"/>
    <p:sldId id="700" r:id="rId36"/>
    <p:sldId id="577" r:id="rId37"/>
    <p:sldId id="666" r:id="rId38"/>
    <p:sldId id="617" r:id="rId39"/>
    <p:sldId id="667" r:id="rId40"/>
    <p:sldId id="668" r:id="rId41"/>
    <p:sldId id="618" r:id="rId42"/>
    <p:sldId id="703"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0D205-C7E5-7A43-AE76-5728CA6D053A}" v="17" dt="2022-09-24T07:57:21.544"/>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6718" autoAdjust="0"/>
  </p:normalViewPr>
  <p:slideViewPr>
    <p:cSldViewPr snapToGrid="0" snapToObjects="1">
      <p:cViewPr varScale="1">
        <p:scale>
          <a:sx n="97" d="100"/>
          <a:sy n="97" d="100"/>
        </p:scale>
        <p:origin x="88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 Zhixiong" userId="babf523babd614c7" providerId="LiveId" clId="{1F70D205-C7E5-7A43-AE76-5728CA6D053A}"/>
    <pc:docChg chg="undo custSel delSld modSld">
      <pc:chgData name="yan Zhixiong" userId="babf523babd614c7" providerId="LiveId" clId="{1F70D205-C7E5-7A43-AE76-5728CA6D053A}" dt="2022-09-24T08:17:43.185" v="68" actId="2696"/>
      <pc:docMkLst>
        <pc:docMk/>
      </pc:docMkLst>
      <pc:sldChg chg="modSp">
        <pc:chgData name="yan Zhixiong" userId="babf523babd614c7" providerId="LiveId" clId="{1F70D205-C7E5-7A43-AE76-5728CA6D053A}" dt="2022-09-24T07:55:50.112" v="41"/>
        <pc:sldMkLst>
          <pc:docMk/>
          <pc:sldMk cId="0" sldId="296"/>
        </pc:sldMkLst>
        <pc:picChg chg="mod">
          <ac:chgData name="yan Zhixiong" userId="babf523babd614c7" providerId="LiveId" clId="{1F70D205-C7E5-7A43-AE76-5728CA6D053A}" dt="2022-09-24T07:55:50.112" v="41"/>
          <ac:picMkLst>
            <pc:docMk/>
            <pc:sldMk cId="0" sldId="296"/>
            <ac:picMk id="7" creationId="{00000000-0000-0000-0000-000000000000}"/>
          </ac:picMkLst>
        </pc:picChg>
      </pc:sldChg>
      <pc:sldChg chg="del">
        <pc:chgData name="yan Zhixiong" userId="babf523babd614c7" providerId="LiveId" clId="{1F70D205-C7E5-7A43-AE76-5728CA6D053A}" dt="2022-09-24T08:17:43.185" v="68" actId="2696"/>
        <pc:sldMkLst>
          <pc:docMk/>
          <pc:sldMk cId="0" sldId="330"/>
        </pc:sldMkLst>
      </pc:sldChg>
      <pc:sldChg chg="modSp del">
        <pc:chgData name="yan Zhixiong" userId="babf523babd614c7" providerId="LiveId" clId="{1F70D205-C7E5-7A43-AE76-5728CA6D053A}" dt="2022-09-24T08:17:43.185" v="68" actId="2696"/>
        <pc:sldMkLst>
          <pc:docMk/>
          <pc:sldMk cId="0" sldId="336"/>
        </pc:sldMkLst>
        <pc:spChg chg="mod">
          <ac:chgData name="yan Zhixiong" userId="babf523babd614c7" providerId="LiveId" clId="{1F70D205-C7E5-7A43-AE76-5728CA6D053A}" dt="2022-09-24T07:55:50.112" v="41"/>
          <ac:spMkLst>
            <pc:docMk/>
            <pc:sldMk cId="0" sldId="336"/>
            <ac:spMk id="97282" creationId="{00000000-0000-0000-0000-000000000000}"/>
          </ac:spMkLst>
        </pc:spChg>
      </pc:sldChg>
      <pc:sldChg chg="modSp del mod">
        <pc:chgData name="yan Zhixiong" userId="babf523babd614c7" providerId="LiveId" clId="{1F70D205-C7E5-7A43-AE76-5728CA6D053A}" dt="2022-09-24T08:17:43.185" v="68" actId="2696"/>
        <pc:sldMkLst>
          <pc:docMk/>
          <pc:sldMk cId="0" sldId="347"/>
        </pc:sldMkLst>
        <pc:spChg chg="mod">
          <ac:chgData name="yan Zhixiong" userId="babf523babd614c7" providerId="LiveId" clId="{1F70D205-C7E5-7A43-AE76-5728CA6D053A}" dt="2022-09-24T07:54:41.009" v="30" actId="27636"/>
          <ac:spMkLst>
            <pc:docMk/>
            <pc:sldMk cId="0" sldId="347"/>
            <ac:spMk id="2" creationId="{00000000-0000-0000-0000-000000000000}"/>
          </ac:spMkLst>
        </pc:spChg>
      </pc:sldChg>
      <pc:sldChg chg="del">
        <pc:chgData name="yan Zhixiong" userId="babf523babd614c7" providerId="LiveId" clId="{1F70D205-C7E5-7A43-AE76-5728CA6D053A}" dt="2022-09-24T08:17:43.185" v="68" actId="2696"/>
        <pc:sldMkLst>
          <pc:docMk/>
          <pc:sldMk cId="0" sldId="349"/>
        </pc:sldMkLst>
      </pc:sldChg>
      <pc:sldChg chg="modSp">
        <pc:chgData name="yan Zhixiong" userId="babf523babd614c7" providerId="LiveId" clId="{1F70D205-C7E5-7A43-AE76-5728CA6D053A}" dt="2022-09-24T07:55:50.112" v="41"/>
        <pc:sldMkLst>
          <pc:docMk/>
          <pc:sldMk cId="0" sldId="556"/>
        </pc:sldMkLst>
        <pc:spChg chg="mod">
          <ac:chgData name="yan Zhixiong" userId="babf523babd614c7" providerId="LiveId" clId="{1F70D205-C7E5-7A43-AE76-5728CA6D053A}" dt="2022-09-24T07:55:50.112" v="41"/>
          <ac:spMkLst>
            <pc:docMk/>
            <pc:sldMk cId="0" sldId="556"/>
            <ac:spMk id="5122" creationId="{00000000-0000-0000-0000-000000000000}"/>
          </ac:spMkLst>
        </pc:spChg>
        <pc:spChg chg="mod">
          <ac:chgData name="yan Zhixiong" userId="babf523babd614c7" providerId="LiveId" clId="{1F70D205-C7E5-7A43-AE76-5728CA6D053A}" dt="2022-09-24T07:55:50.112" v="41"/>
          <ac:spMkLst>
            <pc:docMk/>
            <pc:sldMk cId="0" sldId="556"/>
            <ac:spMk id="5123" creationId="{00000000-0000-0000-0000-000000000000}"/>
          </ac:spMkLst>
        </pc:spChg>
        <pc:spChg chg="mod">
          <ac:chgData name="yan Zhixiong" userId="babf523babd614c7" providerId="LiveId" clId="{1F70D205-C7E5-7A43-AE76-5728CA6D053A}" dt="2022-09-24T07:55:50.112" v="41"/>
          <ac:spMkLst>
            <pc:docMk/>
            <pc:sldMk cId="0" sldId="556"/>
            <ac:spMk id="5124" creationId="{00000000-0000-0000-0000-000000000000}"/>
          </ac:spMkLst>
        </pc:spChg>
        <pc:spChg chg="mod">
          <ac:chgData name="yan Zhixiong" userId="babf523babd614c7" providerId="LiveId" clId="{1F70D205-C7E5-7A43-AE76-5728CA6D053A}" dt="2022-09-24T07:55:50.112" v="41"/>
          <ac:spMkLst>
            <pc:docMk/>
            <pc:sldMk cId="0" sldId="556"/>
            <ac:spMk id="5125" creationId="{00000000-0000-0000-0000-000000000000}"/>
          </ac:spMkLst>
        </pc:spChg>
      </pc:sldChg>
      <pc:sldChg chg="modSp mod">
        <pc:chgData name="yan Zhixiong" userId="babf523babd614c7" providerId="LiveId" clId="{1F70D205-C7E5-7A43-AE76-5728CA6D053A}" dt="2022-09-24T07:56:04.050" v="46" actId="1076"/>
        <pc:sldMkLst>
          <pc:docMk/>
          <pc:sldMk cId="0" sldId="557"/>
        </pc:sldMkLst>
        <pc:spChg chg="mod">
          <ac:chgData name="yan Zhixiong" userId="babf523babd614c7" providerId="LiveId" clId="{1F70D205-C7E5-7A43-AE76-5728CA6D053A}" dt="2022-09-24T07:55:50.817" v="44" actId="27636"/>
          <ac:spMkLst>
            <pc:docMk/>
            <pc:sldMk cId="0" sldId="557"/>
            <ac:spMk id="3" creationId="{00000000-0000-0000-0000-000000000000}"/>
          </ac:spMkLst>
        </pc:spChg>
        <pc:spChg chg="mod">
          <ac:chgData name="yan Zhixiong" userId="babf523babd614c7" providerId="LiveId" clId="{1F70D205-C7E5-7A43-AE76-5728CA6D053A}" dt="2022-09-24T07:56:04.050" v="46" actId="1076"/>
          <ac:spMkLst>
            <pc:docMk/>
            <pc:sldMk cId="0" sldId="557"/>
            <ac:spMk id="6146" creationId="{00000000-0000-0000-0000-000000000000}"/>
          </ac:spMkLst>
        </pc:spChg>
        <pc:spChg chg="mod">
          <ac:chgData name="yan Zhixiong" userId="babf523babd614c7" providerId="LiveId" clId="{1F70D205-C7E5-7A43-AE76-5728CA6D053A}" dt="2022-09-24T07:55:50.112" v="41"/>
          <ac:spMkLst>
            <pc:docMk/>
            <pc:sldMk cId="0" sldId="557"/>
            <ac:spMk id="6148" creationId="{00000000-0000-0000-0000-000000000000}"/>
          </ac:spMkLst>
        </pc:spChg>
      </pc:sldChg>
      <pc:sldChg chg="modSp">
        <pc:chgData name="yan Zhixiong" userId="babf523babd614c7" providerId="LiveId" clId="{1F70D205-C7E5-7A43-AE76-5728CA6D053A}" dt="2022-09-24T07:55:50.112" v="41"/>
        <pc:sldMkLst>
          <pc:docMk/>
          <pc:sldMk cId="0" sldId="558"/>
        </pc:sldMkLst>
        <pc:spChg chg="mod">
          <ac:chgData name="yan Zhixiong" userId="babf523babd614c7" providerId="LiveId" clId="{1F70D205-C7E5-7A43-AE76-5728CA6D053A}" dt="2022-09-24T07:55:50.112" v="41"/>
          <ac:spMkLst>
            <pc:docMk/>
            <pc:sldMk cId="0" sldId="558"/>
            <ac:spMk id="3" creationId="{00000000-0000-0000-0000-000000000000}"/>
          </ac:spMkLst>
        </pc:spChg>
        <pc:spChg chg="mod">
          <ac:chgData name="yan Zhixiong" userId="babf523babd614c7" providerId="LiveId" clId="{1F70D205-C7E5-7A43-AE76-5728CA6D053A}" dt="2022-09-24T07:55:50.112" v="41"/>
          <ac:spMkLst>
            <pc:docMk/>
            <pc:sldMk cId="0" sldId="558"/>
            <ac:spMk id="7170" creationId="{00000000-0000-0000-0000-000000000000}"/>
          </ac:spMkLst>
        </pc:spChg>
        <pc:spChg chg="mod">
          <ac:chgData name="yan Zhixiong" userId="babf523babd614c7" providerId="LiveId" clId="{1F70D205-C7E5-7A43-AE76-5728CA6D053A}" dt="2022-09-24T07:55:50.112" v="41"/>
          <ac:spMkLst>
            <pc:docMk/>
            <pc:sldMk cId="0" sldId="558"/>
            <ac:spMk id="7172" creationId="{00000000-0000-0000-0000-000000000000}"/>
          </ac:spMkLst>
        </pc:spChg>
      </pc:sldChg>
      <pc:sldChg chg="modSp mod">
        <pc:chgData name="yan Zhixiong" userId="babf523babd614c7" providerId="LiveId" clId="{1F70D205-C7E5-7A43-AE76-5728CA6D053A}" dt="2022-09-24T07:56:58.199" v="54" actId="13926"/>
        <pc:sldMkLst>
          <pc:docMk/>
          <pc:sldMk cId="0" sldId="559"/>
        </pc:sldMkLst>
        <pc:spChg chg="mod">
          <ac:chgData name="yan Zhixiong" userId="babf523babd614c7" providerId="LiveId" clId="{1F70D205-C7E5-7A43-AE76-5728CA6D053A}" dt="2022-09-24T07:56:58.199" v="54" actId="13926"/>
          <ac:spMkLst>
            <pc:docMk/>
            <pc:sldMk cId="0" sldId="559"/>
            <ac:spMk id="2" creationId="{00000000-0000-0000-0000-000000000000}"/>
          </ac:spMkLst>
        </pc:spChg>
        <pc:spChg chg="mod">
          <ac:chgData name="yan Zhixiong" userId="babf523babd614c7" providerId="LiveId" clId="{1F70D205-C7E5-7A43-AE76-5728CA6D053A}" dt="2022-09-24T07:56:18.868" v="49" actId="1076"/>
          <ac:spMkLst>
            <pc:docMk/>
            <pc:sldMk cId="0" sldId="559"/>
            <ac:spMk id="4" creationId="{00000000-0000-0000-0000-000000000000}"/>
          </ac:spMkLst>
        </pc:spChg>
        <pc:spChg chg="mod">
          <ac:chgData name="yan Zhixiong" userId="babf523babd614c7" providerId="LiveId" clId="{1F70D205-C7E5-7A43-AE76-5728CA6D053A}" dt="2022-09-24T07:56:52.273" v="53" actId="113"/>
          <ac:spMkLst>
            <pc:docMk/>
            <pc:sldMk cId="0" sldId="559"/>
            <ac:spMk id="6" creationId="{00000000-0000-0000-0000-000000000000}"/>
          </ac:spMkLst>
        </pc:spChg>
        <pc:spChg chg="mod">
          <ac:chgData name="yan Zhixiong" userId="babf523babd614c7" providerId="LiveId" clId="{1F70D205-C7E5-7A43-AE76-5728CA6D053A}" dt="2022-09-24T07:56:22.285" v="50" actId="14100"/>
          <ac:spMkLst>
            <pc:docMk/>
            <pc:sldMk cId="0" sldId="559"/>
            <ac:spMk id="9218" creationId="{00000000-0000-0000-0000-000000000000}"/>
          </ac:spMkLst>
        </pc:spChg>
        <pc:spChg chg="mod">
          <ac:chgData name="yan Zhixiong" userId="babf523babd614c7" providerId="LiveId" clId="{1F70D205-C7E5-7A43-AE76-5728CA6D053A}" dt="2022-09-24T07:55:50.112" v="41"/>
          <ac:spMkLst>
            <pc:docMk/>
            <pc:sldMk cId="0" sldId="559"/>
            <ac:spMk id="9220" creationId="{00000000-0000-0000-0000-000000000000}"/>
          </ac:spMkLst>
        </pc:spChg>
      </pc:sldChg>
      <pc:sldChg chg="modSp">
        <pc:chgData name="yan Zhixiong" userId="babf523babd614c7" providerId="LiveId" clId="{1F70D205-C7E5-7A43-AE76-5728CA6D053A}" dt="2022-09-24T07:55:50.112" v="41"/>
        <pc:sldMkLst>
          <pc:docMk/>
          <pc:sldMk cId="0" sldId="564"/>
        </pc:sldMkLst>
        <pc:spChg chg="mod">
          <ac:chgData name="yan Zhixiong" userId="babf523babd614c7" providerId="LiveId" clId="{1F70D205-C7E5-7A43-AE76-5728CA6D053A}" dt="2022-09-24T07:55:50.112" v="41"/>
          <ac:spMkLst>
            <pc:docMk/>
            <pc:sldMk cId="0" sldId="564"/>
            <ac:spMk id="24580" creationId="{00000000-0000-0000-0000-000000000000}"/>
          </ac:spMkLst>
        </pc:spChg>
      </pc:sldChg>
      <pc:sldChg chg="modSp">
        <pc:chgData name="yan Zhixiong" userId="babf523babd614c7" providerId="LiveId" clId="{1F70D205-C7E5-7A43-AE76-5728CA6D053A}" dt="2022-09-24T07:55:50.112" v="41"/>
        <pc:sldMkLst>
          <pc:docMk/>
          <pc:sldMk cId="0" sldId="565"/>
        </pc:sldMkLst>
        <pc:spChg chg="mod">
          <ac:chgData name="yan Zhixiong" userId="babf523babd614c7" providerId="LiveId" clId="{1F70D205-C7E5-7A43-AE76-5728CA6D053A}" dt="2022-09-24T07:55:50.112" v="41"/>
          <ac:spMkLst>
            <pc:docMk/>
            <pc:sldMk cId="0" sldId="565"/>
            <ac:spMk id="13316" creationId="{00000000-0000-0000-0000-000000000000}"/>
          </ac:spMkLst>
        </pc:spChg>
        <pc:picChg chg="mod">
          <ac:chgData name="yan Zhixiong" userId="babf523babd614c7" providerId="LiveId" clId="{1F70D205-C7E5-7A43-AE76-5728CA6D053A}" dt="2022-09-16T04:33:33.045" v="6" actId="1076"/>
          <ac:picMkLst>
            <pc:docMk/>
            <pc:sldMk cId="0" sldId="565"/>
            <ac:picMk id="13317" creationId="{00000000-0000-0000-0000-000000000000}"/>
          </ac:picMkLst>
        </pc:picChg>
      </pc:sldChg>
      <pc:sldChg chg="modSp">
        <pc:chgData name="yan Zhixiong" userId="babf523babd614c7" providerId="LiveId" clId="{1F70D205-C7E5-7A43-AE76-5728CA6D053A}" dt="2022-09-24T07:55:50.112" v="41"/>
        <pc:sldMkLst>
          <pc:docMk/>
          <pc:sldMk cId="0" sldId="567"/>
        </pc:sldMkLst>
        <pc:spChg chg="mod">
          <ac:chgData name="yan Zhixiong" userId="babf523babd614c7" providerId="LiveId" clId="{1F70D205-C7E5-7A43-AE76-5728CA6D053A}" dt="2022-09-24T07:55:50.112" v="41"/>
          <ac:spMkLst>
            <pc:docMk/>
            <pc:sldMk cId="0" sldId="567"/>
            <ac:spMk id="28676" creationId="{00000000-0000-0000-0000-000000000000}"/>
          </ac:spMkLst>
        </pc:spChg>
      </pc:sldChg>
      <pc:sldChg chg="modSp">
        <pc:chgData name="yan Zhixiong" userId="babf523babd614c7" providerId="LiveId" clId="{1F70D205-C7E5-7A43-AE76-5728CA6D053A}" dt="2022-09-24T07:55:50.112" v="41"/>
        <pc:sldMkLst>
          <pc:docMk/>
          <pc:sldMk cId="0" sldId="568"/>
        </pc:sldMkLst>
        <pc:spChg chg="mod">
          <ac:chgData name="yan Zhixiong" userId="babf523babd614c7" providerId="LiveId" clId="{1F70D205-C7E5-7A43-AE76-5728CA6D053A}" dt="2022-09-24T07:55:50.112" v="41"/>
          <ac:spMkLst>
            <pc:docMk/>
            <pc:sldMk cId="0" sldId="568"/>
            <ac:spMk id="29700" creationId="{00000000-0000-0000-0000-000000000000}"/>
          </ac:spMkLst>
        </pc:spChg>
      </pc:sldChg>
      <pc:sldChg chg="modSp">
        <pc:chgData name="yan Zhixiong" userId="babf523babd614c7" providerId="LiveId" clId="{1F70D205-C7E5-7A43-AE76-5728CA6D053A}" dt="2022-09-24T07:55:50.112" v="41"/>
        <pc:sldMkLst>
          <pc:docMk/>
          <pc:sldMk cId="0" sldId="569"/>
        </pc:sldMkLst>
        <pc:spChg chg="mod">
          <ac:chgData name="yan Zhixiong" userId="babf523babd614c7" providerId="LiveId" clId="{1F70D205-C7E5-7A43-AE76-5728CA6D053A}" dt="2022-09-24T07:55:50.112" v="41"/>
          <ac:spMkLst>
            <pc:docMk/>
            <pc:sldMk cId="0" sldId="569"/>
            <ac:spMk id="31748" creationId="{00000000-0000-0000-0000-000000000000}"/>
          </ac:spMkLst>
        </pc:spChg>
      </pc:sldChg>
      <pc:sldChg chg="modSp">
        <pc:chgData name="yan Zhixiong" userId="babf523babd614c7" providerId="LiveId" clId="{1F70D205-C7E5-7A43-AE76-5728CA6D053A}" dt="2022-09-24T07:55:50.112" v="41"/>
        <pc:sldMkLst>
          <pc:docMk/>
          <pc:sldMk cId="0" sldId="570"/>
        </pc:sldMkLst>
        <pc:spChg chg="mod">
          <ac:chgData name="yan Zhixiong" userId="babf523babd614c7" providerId="LiveId" clId="{1F70D205-C7E5-7A43-AE76-5728CA6D053A}" dt="2022-09-24T07:55:50.112" v="41"/>
          <ac:spMkLst>
            <pc:docMk/>
            <pc:sldMk cId="0" sldId="570"/>
            <ac:spMk id="37892" creationId="{00000000-0000-0000-0000-000000000000}"/>
          </ac:spMkLst>
        </pc:spChg>
      </pc:sldChg>
      <pc:sldChg chg="modSp">
        <pc:chgData name="yan Zhixiong" userId="babf523babd614c7" providerId="LiveId" clId="{1F70D205-C7E5-7A43-AE76-5728CA6D053A}" dt="2022-09-24T07:55:50.112" v="41"/>
        <pc:sldMkLst>
          <pc:docMk/>
          <pc:sldMk cId="0" sldId="571"/>
        </pc:sldMkLst>
        <pc:spChg chg="mod">
          <ac:chgData name="yan Zhixiong" userId="babf523babd614c7" providerId="LiveId" clId="{1F70D205-C7E5-7A43-AE76-5728CA6D053A}" dt="2022-09-24T07:55:50.112" v="41"/>
          <ac:spMkLst>
            <pc:docMk/>
            <pc:sldMk cId="0" sldId="571"/>
            <ac:spMk id="38916" creationId="{00000000-0000-0000-0000-000000000000}"/>
          </ac:spMkLst>
        </pc:spChg>
      </pc:sldChg>
      <pc:sldChg chg="modSp">
        <pc:chgData name="yan Zhixiong" userId="babf523babd614c7" providerId="LiveId" clId="{1F70D205-C7E5-7A43-AE76-5728CA6D053A}" dt="2022-09-24T07:55:50.112" v="41"/>
        <pc:sldMkLst>
          <pc:docMk/>
          <pc:sldMk cId="0" sldId="572"/>
        </pc:sldMkLst>
        <pc:spChg chg="mod">
          <ac:chgData name="yan Zhixiong" userId="babf523babd614c7" providerId="LiveId" clId="{1F70D205-C7E5-7A43-AE76-5728CA6D053A}" dt="2022-09-24T07:55:50.112" v="41"/>
          <ac:spMkLst>
            <pc:docMk/>
            <pc:sldMk cId="0" sldId="572"/>
            <ac:spMk id="32772" creationId="{00000000-0000-0000-0000-000000000000}"/>
          </ac:spMkLst>
        </pc:spChg>
      </pc:sldChg>
      <pc:sldChg chg="modSp">
        <pc:chgData name="yan Zhixiong" userId="babf523babd614c7" providerId="LiveId" clId="{1F70D205-C7E5-7A43-AE76-5728CA6D053A}" dt="2022-09-24T07:55:50.112" v="41"/>
        <pc:sldMkLst>
          <pc:docMk/>
          <pc:sldMk cId="0" sldId="574"/>
        </pc:sldMkLst>
        <pc:spChg chg="mod">
          <ac:chgData name="yan Zhixiong" userId="babf523babd614c7" providerId="LiveId" clId="{1F70D205-C7E5-7A43-AE76-5728CA6D053A}" dt="2022-09-24T07:55:50.112" v="41"/>
          <ac:spMkLst>
            <pc:docMk/>
            <pc:sldMk cId="0" sldId="574"/>
            <ac:spMk id="33796" creationId="{00000000-0000-0000-0000-000000000000}"/>
          </ac:spMkLst>
        </pc:spChg>
      </pc:sldChg>
      <pc:sldChg chg="modSp">
        <pc:chgData name="yan Zhixiong" userId="babf523babd614c7" providerId="LiveId" clId="{1F70D205-C7E5-7A43-AE76-5728CA6D053A}" dt="2022-09-24T07:55:50.112" v="41"/>
        <pc:sldMkLst>
          <pc:docMk/>
          <pc:sldMk cId="0" sldId="575"/>
        </pc:sldMkLst>
        <pc:spChg chg="mod">
          <ac:chgData name="yan Zhixiong" userId="babf523babd614c7" providerId="LiveId" clId="{1F70D205-C7E5-7A43-AE76-5728CA6D053A}" dt="2022-09-24T07:55:50.112" v="41"/>
          <ac:spMkLst>
            <pc:docMk/>
            <pc:sldMk cId="0" sldId="575"/>
            <ac:spMk id="34820" creationId="{00000000-0000-0000-0000-000000000000}"/>
          </ac:spMkLst>
        </pc:spChg>
      </pc:sldChg>
      <pc:sldChg chg="modSp">
        <pc:chgData name="yan Zhixiong" userId="babf523babd614c7" providerId="LiveId" clId="{1F70D205-C7E5-7A43-AE76-5728CA6D053A}" dt="2022-09-24T07:55:50.112" v="41"/>
        <pc:sldMkLst>
          <pc:docMk/>
          <pc:sldMk cId="0" sldId="577"/>
        </pc:sldMkLst>
        <pc:spChg chg="mod">
          <ac:chgData name="yan Zhixiong" userId="babf523babd614c7" providerId="LiveId" clId="{1F70D205-C7E5-7A43-AE76-5728CA6D053A}" dt="2022-09-24T07:55:50.112" v="41"/>
          <ac:spMkLst>
            <pc:docMk/>
            <pc:sldMk cId="0" sldId="577"/>
            <ac:spMk id="39940" creationId="{00000000-0000-0000-0000-000000000000}"/>
          </ac:spMkLst>
        </pc:spChg>
      </pc:sldChg>
      <pc:sldChg chg="modSp del mod">
        <pc:chgData name="yan Zhixiong" userId="babf523babd614c7" providerId="LiveId" clId="{1F70D205-C7E5-7A43-AE76-5728CA6D053A}" dt="2022-09-24T08:17:43.185" v="68" actId="2696"/>
        <pc:sldMkLst>
          <pc:docMk/>
          <pc:sldMk cId="0" sldId="579"/>
        </pc:sldMkLst>
        <pc:spChg chg="mod">
          <ac:chgData name="yan Zhixiong" userId="babf523babd614c7" providerId="LiveId" clId="{1F70D205-C7E5-7A43-AE76-5728CA6D053A}" dt="2022-09-24T08:13:26.431" v="66" actId="1076"/>
          <ac:spMkLst>
            <pc:docMk/>
            <pc:sldMk cId="0" sldId="579"/>
            <ac:spMk id="3" creationId="{00000000-0000-0000-0000-000000000000}"/>
          </ac:spMkLst>
        </pc:spChg>
        <pc:spChg chg="mod">
          <ac:chgData name="yan Zhixiong" userId="babf523babd614c7" providerId="LiveId" clId="{1F70D205-C7E5-7A43-AE76-5728CA6D053A}" dt="2022-09-24T07:55:50.112" v="41"/>
          <ac:spMkLst>
            <pc:docMk/>
            <pc:sldMk cId="0" sldId="579"/>
            <ac:spMk id="51202" creationId="{00000000-0000-0000-0000-000000000000}"/>
          </ac:spMkLst>
        </pc:spChg>
        <pc:spChg chg="mod">
          <ac:chgData name="yan Zhixiong" userId="babf523babd614c7" providerId="LiveId" clId="{1F70D205-C7E5-7A43-AE76-5728CA6D053A}" dt="2022-09-24T07:55:50.112" v="41"/>
          <ac:spMkLst>
            <pc:docMk/>
            <pc:sldMk cId="0" sldId="579"/>
            <ac:spMk id="51204" creationId="{00000000-0000-0000-0000-000000000000}"/>
          </ac:spMkLst>
        </pc:spChg>
      </pc:sldChg>
      <pc:sldChg chg="modSp del">
        <pc:chgData name="yan Zhixiong" userId="babf523babd614c7" providerId="LiveId" clId="{1F70D205-C7E5-7A43-AE76-5728CA6D053A}" dt="2022-09-24T08:17:43.185" v="68" actId="2696"/>
        <pc:sldMkLst>
          <pc:docMk/>
          <pc:sldMk cId="0" sldId="580"/>
        </pc:sldMkLst>
        <pc:spChg chg="mod">
          <ac:chgData name="yan Zhixiong" userId="babf523babd614c7" providerId="LiveId" clId="{1F70D205-C7E5-7A43-AE76-5728CA6D053A}" dt="2022-09-24T07:55:50.112" v="41"/>
          <ac:spMkLst>
            <pc:docMk/>
            <pc:sldMk cId="0" sldId="580"/>
            <ac:spMk id="52226" creationId="{00000000-0000-0000-0000-000000000000}"/>
          </ac:spMkLst>
        </pc:spChg>
        <pc:spChg chg="mod">
          <ac:chgData name="yan Zhixiong" userId="babf523babd614c7" providerId="LiveId" clId="{1F70D205-C7E5-7A43-AE76-5728CA6D053A}" dt="2022-09-24T07:55:50.112" v="41"/>
          <ac:spMkLst>
            <pc:docMk/>
            <pc:sldMk cId="0" sldId="580"/>
            <ac:spMk id="52228" creationId="{00000000-0000-0000-0000-000000000000}"/>
          </ac:spMkLst>
        </pc:spChg>
      </pc:sldChg>
      <pc:sldChg chg="modSp del">
        <pc:chgData name="yan Zhixiong" userId="babf523babd614c7" providerId="LiveId" clId="{1F70D205-C7E5-7A43-AE76-5728CA6D053A}" dt="2022-09-24T08:17:43.185" v="68" actId="2696"/>
        <pc:sldMkLst>
          <pc:docMk/>
          <pc:sldMk cId="0" sldId="582"/>
        </pc:sldMkLst>
        <pc:spChg chg="mod">
          <ac:chgData name="yan Zhixiong" userId="babf523babd614c7" providerId="LiveId" clId="{1F70D205-C7E5-7A43-AE76-5728CA6D053A}" dt="2022-09-24T07:55:50.112" v="41"/>
          <ac:spMkLst>
            <pc:docMk/>
            <pc:sldMk cId="0" sldId="582"/>
            <ac:spMk id="3" creationId="{00000000-0000-0000-0000-000000000000}"/>
          </ac:spMkLst>
        </pc:spChg>
        <pc:spChg chg="mod">
          <ac:chgData name="yan Zhixiong" userId="babf523babd614c7" providerId="LiveId" clId="{1F70D205-C7E5-7A43-AE76-5728CA6D053A}" dt="2022-09-24T07:55:50.112" v="41"/>
          <ac:spMkLst>
            <pc:docMk/>
            <pc:sldMk cId="0" sldId="582"/>
            <ac:spMk id="54274" creationId="{00000000-0000-0000-0000-000000000000}"/>
          </ac:spMkLst>
        </pc:spChg>
        <pc:spChg chg="mod">
          <ac:chgData name="yan Zhixiong" userId="babf523babd614c7" providerId="LiveId" clId="{1F70D205-C7E5-7A43-AE76-5728CA6D053A}" dt="2022-09-24T07:55:50.112" v="41"/>
          <ac:spMkLst>
            <pc:docMk/>
            <pc:sldMk cId="0" sldId="582"/>
            <ac:spMk id="54276" creationId="{00000000-0000-0000-0000-000000000000}"/>
          </ac:spMkLst>
        </pc:spChg>
      </pc:sldChg>
      <pc:sldChg chg="modSp del">
        <pc:chgData name="yan Zhixiong" userId="babf523babd614c7" providerId="LiveId" clId="{1F70D205-C7E5-7A43-AE76-5728CA6D053A}" dt="2022-09-24T08:17:43.185" v="68" actId="2696"/>
        <pc:sldMkLst>
          <pc:docMk/>
          <pc:sldMk cId="0" sldId="583"/>
        </pc:sldMkLst>
        <pc:spChg chg="mod">
          <ac:chgData name="yan Zhixiong" userId="babf523babd614c7" providerId="LiveId" clId="{1F70D205-C7E5-7A43-AE76-5728CA6D053A}" dt="2022-09-24T07:55:50.112" v="41"/>
          <ac:spMkLst>
            <pc:docMk/>
            <pc:sldMk cId="0" sldId="583"/>
            <ac:spMk id="3" creationId="{00000000-0000-0000-0000-000000000000}"/>
          </ac:spMkLst>
        </pc:spChg>
        <pc:spChg chg="mod">
          <ac:chgData name="yan Zhixiong" userId="babf523babd614c7" providerId="LiveId" clId="{1F70D205-C7E5-7A43-AE76-5728CA6D053A}" dt="2022-09-24T07:55:50.112" v="41"/>
          <ac:spMkLst>
            <pc:docMk/>
            <pc:sldMk cId="0" sldId="583"/>
            <ac:spMk id="55298" creationId="{00000000-0000-0000-0000-000000000000}"/>
          </ac:spMkLst>
        </pc:spChg>
        <pc:spChg chg="mod">
          <ac:chgData name="yan Zhixiong" userId="babf523babd614c7" providerId="LiveId" clId="{1F70D205-C7E5-7A43-AE76-5728CA6D053A}" dt="2022-09-24T07:55:50.112" v="41"/>
          <ac:spMkLst>
            <pc:docMk/>
            <pc:sldMk cId="0" sldId="583"/>
            <ac:spMk id="55300" creationId="{00000000-0000-0000-0000-000000000000}"/>
          </ac:spMkLst>
        </pc:spChg>
      </pc:sldChg>
      <pc:sldChg chg="modSp del">
        <pc:chgData name="yan Zhixiong" userId="babf523babd614c7" providerId="LiveId" clId="{1F70D205-C7E5-7A43-AE76-5728CA6D053A}" dt="2022-09-24T08:17:43.185" v="68" actId="2696"/>
        <pc:sldMkLst>
          <pc:docMk/>
          <pc:sldMk cId="0" sldId="584"/>
        </pc:sldMkLst>
        <pc:spChg chg="mod">
          <ac:chgData name="yan Zhixiong" userId="babf523babd614c7" providerId="LiveId" clId="{1F70D205-C7E5-7A43-AE76-5728CA6D053A}" dt="2022-09-24T07:55:50.112" v="41"/>
          <ac:spMkLst>
            <pc:docMk/>
            <pc:sldMk cId="0" sldId="584"/>
            <ac:spMk id="56322" creationId="{00000000-0000-0000-0000-000000000000}"/>
          </ac:spMkLst>
        </pc:spChg>
        <pc:spChg chg="mod">
          <ac:chgData name="yan Zhixiong" userId="babf523babd614c7" providerId="LiveId" clId="{1F70D205-C7E5-7A43-AE76-5728CA6D053A}" dt="2022-09-24T07:55:50.112" v="41"/>
          <ac:spMkLst>
            <pc:docMk/>
            <pc:sldMk cId="0" sldId="584"/>
            <ac:spMk id="56324" creationId="{00000000-0000-0000-0000-000000000000}"/>
          </ac:spMkLst>
        </pc:spChg>
      </pc:sldChg>
      <pc:sldChg chg="modSp del">
        <pc:chgData name="yan Zhixiong" userId="babf523babd614c7" providerId="LiveId" clId="{1F70D205-C7E5-7A43-AE76-5728CA6D053A}" dt="2022-09-24T08:17:43.185" v="68" actId="2696"/>
        <pc:sldMkLst>
          <pc:docMk/>
          <pc:sldMk cId="0" sldId="585"/>
        </pc:sldMkLst>
        <pc:spChg chg="mod">
          <ac:chgData name="yan Zhixiong" userId="babf523babd614c7" providerId="LiveId" clId="{1F70D205-C7E5-7A43-AE76-5728CA6D053A}" dt="2022-09-24T07:55:50.112" v="41"/>
          <ac:spMkLst>
            <pc:docMk/>
            <pc:sldMk cId="0" sldId="585"/>
            <ac:spMk id="3" creationId="{00000000-0000-0000-0000-000000000000}"/>
          </ac:spMkLst>
        </pc:spChg>
        <pc:spChg chg="mod">
          <ac:chgData name="yan Zhixiong" userId="babf523babd614c7" providerId="LiveId" clId="{1F70D205-C7E5-7A43-AE76-5728CA6D053A}" dt="2022-09-24T07:55:50.112" v="41"/>
          <ac:spMkLst>
            <pc:docMk/>
            <pc:sldMk cId="0" sldId="585"/>
            <ac:spMk id="57346" creationId="{00000000-0000-0000-0000-000000000000}"/>
          </ac:spMkLst>
        </pc:spChg>
        <pc:spChg chg="mod">
          <ac:chgData name="yan Zhixiong" userId="babf523babd614c7" providerId="LiveId" clId="{1F70D205-C7E5-7A43-AE76-5728CA6D053A}" dt="2022-09-24T07:55:50.112" v="41"/>
          <ac:spMkLst>
            <pc:docMk/>
            <pc:sldMk cId="0" sldId="585"/>
            <ac:spMk id="57348" creationId="{00000000-0000-0000-0000-000000000000}"/>
          </ac:spMkLst>
        </pc:spChg>
      </pc:sldChg>
      <pc:sldChg chg="modSp del">
        <pc:chgData name="yan Zhixiong" userId="babf523babd614c7" providerId="LiveId" clId="{1F70D205-C7E5-7A43-AE76-5728CA6D053A}" dt="2022-09-24T08:17:43.185" v="68" actId="2696"/>
        <pc:sldMkLst>
          <pc:docMk/>
          <pc:sldMk cId="0" sldId="586"/>
        </pc:sldMkLst>
        <pc:spChg chg="mod">
          <ac:chgData name="yan Zhixiong" userId="babf523babd614c7" providerId="LiveId" clId="{1F70D205-C7E5-7A43-AE76-5728CA6D053A}" dt="2022-09-24T07:55:50.112" v="41"/>
          <ac:spMkLst>
            <pc:docMk/>
            <pc:sldMk cId="0" sldId="586"/>
            <ac:spMk id="3" creationId="{00000000-0000-0000-0000-000000000000}"/>
          </ac:spMkLst>
        </pc:spChg>
        <pc:spChg chg="mod">
          <ac:chgData name="yan Zhixiong" userId="babf523babd614c7" providerId="LiveId" clId="{1F70D205-C7E5-7A43-AE76-5728CA6D053A}" dt="2022-09-24T07:55:50.112" v="41"/>
          <ac:spMkLst>
            <pc:docMk/>
            <pc:sldMk cId="0" sldId="586"/>
            <ac:spMk id="58370" creationId="{00000000-0000-0000-0000-000000000000}"/>
          </ac:spMkLst>
        </pc:spChg>
        <pc:spChg chg="mod">
          <ac:chgData name="yan Zhixiong" userId="babf523babd614c7" providerId="LiveId" clId="{1F70D205-C7E5-7A43-AE76-5728CA6D053A}" dt="2022-09-24T07:55:50.112" v="41"/>
          <ac:spMkLst>
            <pc:docMk/>
            <pc:sldMk cId="0" sldId="586"/>
            <ac:spMk id="58372" creationId="{00000000-0000-0000-0000-000000000000}"/>
          </ac:spMkLst>
        </pc:spChg>
      </pc:sldChg>
      <pc:sldChg chg="modSp del">
        <pc:chgData name="yan Zhixiong" userId="babf523babd614c7" providerId="LiveId" clId="{1F70D205-C7E5-7A43-AE76-5728CA6D053A}" dt="2022-09-24T08:17:43.185" v="68" actId="2696"/>
        <pc:sldMkLst>
          <pc:docMk/>
          <pc:sldMk cId="0" sldId="587"/>
        </pc:sldMkLst>
        <pc:spChg chg="mod">
          <ac:chgData name="yan Zhixiong" userId="babf523babd614c7" providerId="LiveId" clId="{1F70D205-C7E5-7A43-AE76-5728CA6D053A}" dt="2022-09-24T07:55:50.112" v="41"/>
          <ac:spMkLst>
            <pc:docMk/>
            <pc:sldMk cId="0" sldId="587"/>
            <ac:spMk id="3" creationId="{00000000-0000-0000-0000-000000000000}"/>
          </ac:spMkLst>
        </pc:spChg>
        <pc:spChg chg="mod">
          <ac:chgData name="yan Zhixiong" userId="babf523babd614c7" providerId="LiveId" clId="{1F70D205-C7E5-7A43-AE76-5728CA6D053A}" dt="2022-09-24T07:55:50.112" v="41"/>
          <ac:spMkLst>
            <pc:docMk/>
            <pc:sldMk cId="0" sldId="587"/>
            <ac:spMk id="59394" creationId="{00000000-0000-0000-0000-000000000000}"/>
          </ac:spMkLst>
        </pc:spChg>
        <pc:spChg chg="mod">
          <ac:chgData name="yan Zhixiong" userId="babf523babd614c7" providerId="LiveId" clId="{1F70D205-C7E5-7A43-AE76-5728CA6D053A}" dt="2022-09-24T07:55:50.112" v="41"/>
          <ac:spMkLst>
            <pc:docMk/>
            <pc:sldMk cId="0" sldId="587"/>
            <ac:spMk id="59396" creationId="{00000000-0000-0000-0000-000000000000}"/>
          </ac:spMkLst>
        </pc:spChg>
      </pc:sldChg>
      <pc:sldChg chg="modSp del">
        <pc:chgData name="yan Zhixiong" userId="babf523babd614c7" providerId="LiveId" clId="{1F70D205-C7E5-7A43-AE76-5728CA6D053A}" dt="2022-09-24T08:17:43.185" v="68" actId="2696"/>
        <pc:sldMkLst>
          <pc:docMk/>
          <pc:sldMk cId="0" sldId="588"/>
        </pc:sldMkLst>
        <pc:spChg chg="mod">
          <ac:chgData name="yan Zhixiong" userId="babf523babd614c7" providerId="LiveId" clId="{1F70D205-C7E5-7A43-AE76-5728CA6D053A}" dt="2022-09-24T07:55:50.112" v="41"/>
          <ac:spMkLst>
            <pc:docMk/>
            <pc:sldMk cId="0" sldId="588"/>
            <ac:spMk id="3" creationId="{00000000-0000-0000-0000-000000000000}"/>
          </ac:spMkLst>
        </pc:spChg>
        <pc:spChg chg="mod">
          <ac:chgData name="yan Zhixiong" userId="babf523babd614c7" providerId="LiveId" clId="{1F70D205-C7E5-7A43-AE76-5728CA6D053A}" dt="2022-09-24T07:55:50.112" v="41"/>
          <ac:spMkLst>
            <pc:docMk/>
            <pc:sldMk cId="0" sldId="588"/>
            <ac:spMk id="60418" creationId="{00000000-0000-0000-0000-000000000000}"/>
          </ac:spMkLst>
        </pc:spChg>
        <pc:spChg chg="mod">
          <ac:chgData name="yan Zhixiong" userId="babf523babd614c7" providerId="LiveId" clId="{1F70D205-C7E5-7A43-AE76-5728CA6D053A}" dt="2022-09-24T07:55:50.112" v="41"/>
          <ac:spMkLst>
            <pc:docMk/>
            <pc:sldMk cId="0" sldId="588"/>
            <ac:spMk id="60420" creationId="{00000000-0000-0000-0000-000000000000}"/>
          </ac:spMkLst>
        </pc:spChg>
      </pc:sldChg>
      <pc:sldChg chg="modSp del">
        <pc:chgData name="yan Zhixiong" userId="babf523babd614c7" providerId="LiveId" clId="{1F70D205-C7E5-7A43-AE76-5728CA6D053A}" dt="2022-09-24T08:17:43.185" v="68" actId="2696"/>
        <pc:sldMkLst>
          <pc:docMk/>
          <pc:sldMk cId="0" sldId="589"/>
        </pc:sldMkLst>
        <pc:spChg chg="mod">
          <ac:chgData name="yan Zhixiong" userId="babf523babd614c7" providerId="LiveId" clId="{1F70D205-C7E5-7A43-AE76-5728CA6D053A}" dt="2022-09-24T07:55:50.112" v="41"/>
          <ac:spMkLst>
            <pc:docMk/>
            <pc:sldMk cId="0" sldId="589"/>
            <ac:spMk id="3" creationId="{00000000-0000-0000-0000-000000000000}"/>
          </ac:spMkLst>
        </pc:spChg>
        <pc:spChg chg="mod">
          <ac:chgData name="yan Zhixiong" userId="babf523babd614c7" providerId="LiveId" clId="{1F70D205-C7E5-7A43-AE76-5728CA6D053A}" dt="2022-09-24T07:55:50.112" v="41"/>
          <ac:spMkLst>
            <pc:docMk/>
            <pc:sldMk cId="0" sldId="589"/>
            <ac:spMk id="61442" creationId="{00000000-0000-0000-0000-000000000000}"/>
          </ac:spMkLst>
        </pc:spChg>
        <pc:spChg chg="mod">
          <ac:chgData name="yan Zhixiong" userId="babf523babd614c7" providerId="LiveId" clId="{1F70D205-C7E5-7A43-AE76-5728CA6D053A}" dt="2022-09-24T07:55:50.112" v="41"/>
          <ac:spMkLst>
            <pc:docMk/>
            <pc:sldMk cId="0" sldId="589"/>
            <ac:spMk id="61444" creationId="{00000000-0000-0000-0000-000000000000}"/>
          </ac:spMkLst>
        </pc:spChg>
      </pc:sldChg>
      <pc:sldChg chg="modSp del">
        <pc:chgData name="yan Zhixiong" userId="babf523babd614c7" providerId="LiveId" clId="{1F70D205-C7E5-7A43-AE76-5728CA6D053A}" dt="2022-09-24T08:17:43.185" v="68" actId="2696"/>
        <pc:sldMkLst>
          <pc:docMk/>
          <pc:sldMk cId="0" sldId="590"/>
        </pc:sldMkLst>
        <pc:spChg chg="mod">
          <ac:chgData name="yan Zhixiong" userId="babf523babd614c7" providerId="LiveId" clId="{1F70D205-C7E5-7A43-AE76-5728CA6D053A}" dt="2022-09-24T07:55:50.112" v="41"/>
          <ac:spMkLst>
            <pc:docMk/>
            <pc:sldMk cId="0" sldId="590"/>
            <ac:spMk id="62466" creationId="{00000000-0000-0000-0000-000000000000}"/>
          </ac:spMkLst>
        </pc:spChg>
        <pc:spChg chg="mod">
          <ac:chgData name="yan Zhixiong" userId="babf523babd614c7" providerId="LiveId" clId="{1F70D205-C7E5-7A43-AE76-5728CA6D053A}" dt="2022-09-24T07:55:50.112" v="41"/>
          <ac:spMkLst>
            <pc:docMk/>
            <pc:sldMk cId="0" sldId="590"/>
            <ac:spMk id="62468" creationId="{00000000-0000-0000-0000-000000000000}"/>
          </ac:spMkLst>
        </pc:spChg>
      </pc:sldChg>
      <pc:sldChg chg="modSp del">
        <pc:chgData name="yan Zhixiong" userId="babf523babd614c7" providerId="LiveId" clId="{1F70D205-C7E5-7A43-AE76-5728CA6D053A}" dt="2022-09-24T08:17:43.185" v="68" actId="2696"/>
        <pc:sldMkLst>
          <pc:docMk/>
          <pc:sldMk cId="0" sldId="591"/>
        </pc:sldMkLst>
        <pc:spChg chg="mod">
          <ac:chgData name="yan Zhixiong" userId="babf523babd614c7" providerId="LiveId" clId="{1F70D205-C7E5-7A43-AE76-5728CA6D053A}" dt="2022-09-24T07:55:50.112" v="41"/>
          <ac:spMkLst>
            <pc:docMk/>
            <pc:sldMk cId="0" sldId="591"/>
            <ac:spMk id="3" creationId="{00000000-0000-0000-0000-000000000000}"/>
          </ac:spMkLst>
        </pc:spChg>
        <pc:spChg chg="mod">
          <ac:chgData name="yan Zhixiong" userId="babf523babd614c7" providerId="LiveId" clId="{1F70D205-C7E5-7A43-AE76-5728CA6D053A}" dt="2022-09-24T07:55:50.112" v="41"/>
          <ac:spMkLst>
            <pc:docMk/>
            <pc:sldMk cId="0" sldId="591"/>
            <ac:spMk id="63490" creationId="{00000000-0000-0000-0000-000000000000}"/>
          </ac:spMkLst>
        </pc:spChg>
        <pc:spChg chg="mod">
          <ac:chgData name="yan Zhixiong" userId="babf523babd614c7" providerId="LiveId" clId="{1F70D205-C7E5-7A43-AE76-5728CA6D053A}" dt="2022-09-24T07:55:50.112" v="41"/>
          <ac:spMkLst>
            <pc:docMk/>
            <pc:sldMk cId="0" sldId="591"/>
            <ac:spMk id="63492" creationId="{00000000-0000-0000-0000-000000000000}"/>
          </ac:spMkLst>
        </pc:spChg>
      </pc:sldChg>
      <pc:sldChg chg="modSp del">
        <pc:chgData name="yan Zhixiong" userId="babf523babd614c7" providerId="LiveId" clId="{1F70D205-C7E5-7A43-AE76-5728CA6D053A}" dt="2022-09-24T08:17:43.185" v="68" actId="2696"/>
        <pc:sldMkLst>
          <pc:docMk/>
          <pc:sldMk cId="0" sldId="592"/>
        </pc:sldMkLst>
        <pc:spChg chg="mod">
          <ac:chgData name="yan Zhixiong" userId="babf523babd614c7" providerId="LiveId" clId="{1F70D205-C7E5-7A43-AE76-5728CA6D053A}" dt="2022-09-24T07:55:50.112" v="41"/>
          <ac:spMkLst>
            <pc:docMk/>
            <pc:sldMk cId="0" sldId="592"/>
            <ac:spMk id="64514" creationId="{00000000-0000-0000-0000-000000000000}"/>
          </ac:spMkLst>
        </pc:spChg>
        <pc:spChg chg="mod">
          <ac:chgData name="yan Zhixiong" userId="babf523babd614c7" providerId="LiveId" clId="{1F70D205-C7E5-7A43-AE76-5728CA6D053A}" dt="2022-09-24T07:55:50.112" v="41"/>
          <ac:spMkLst>
            <pc:docMk/>
            <pc:sldMk cId="0" sldId="592"/>
            <ac:spMk id="64515" creationId="{00000000-0000-0000-0000-000000000000}"/>
          </ac:spMkLst>
        </pc:spChg>
      </pc:sldChg>
      <pc:sldChg chg="modSp del mod">
        <pc:chgData name="yan Zhixiong" userId="babf523babd614c7" providerId="LiveId" clId="{1F70D205-C7E5-7A43-AE76-5728CA6D053A}" dt="2022-09-24T08:17:43.185" v="68" actId="2696"/>
        <pc:sldMkLst>
          <pc:docMk/>
          <pc:sldMk cId="0" sldId="593"/>
        </pc:sldMkLst>
        <pc:spChg chg="mod">
          <ac:chgData name="yan Zhixiong" userId="babf523babd614c7" providerId="LiveId" clId="{1F70D205-C7E5-7A43-AE76-5728CA6D053A}" dt="2022-09-24T07:55:50.112" v="41"/>
          <ac:spMkLst>
            <pc:docMk/>
            <pc:sldMk cId="0" sldId="593"/>
            <ac:spMk id="2" creationId="{00000000-0000-0000-0000-000000000000}"/>
          </ac:spMkLst>
        </pc:spChg>
        <pc:graphicFrameChg chg="mod">
          <ac:chgData name="yan Zhixiong" userId="babf523babd614c7" providerId="LiveId" clId="{1F70D205-C7E5-7A43-AE76-5728CA6D053A}" dt="2022-09-24T07:55:50.112" v="41"/>
          <ac:graphicFrameMkLst>
            <pc:docMk/>
            <pc:sldMk cId="0" sldId="593"/>
            <ac:graphicFrameMk id="4" creationId="{00000000-0000-0000-0000-000000000000}"/>
          </ac:graphicFrameMkLst>
        </pc:graphicFrameChg>
      </pc:sldChg>
      <pc:sldChg chg="modSp del">
        <pc:chgData name="yan Zhixiong" userId="babf523babd614c7" providerId="LiveId" clId="{1F70D205-C7E5-7A43-AE76-5728CA6D053A}" dt="2022-09-24T08:17:43.185" v="68" actId="2696"/>
        <pc:sldMkLst>
          <pc:docMk/>
          <pc:sldMk cId="0" sldId="594"/>
        </pc:sldMkLst>
        <pc:spChg chg="mod">
          <ac:chgData name="yan Zhixiong" userId="babf523babd614c7" providerId="LiveId" clId="{1F70D205-C7E5-7A43-AE76-5728CA6D053A}" dt="2022-09-24T07:55:50.112" v="41"/>
          <ac:spMkLst>
            <pc:docMk/>
            <pc:sldMk cId="0" sldId="594"/>
            <ac:spMk id="65538" creationId="{00000000-0000-0000-0000-000000000000}"/>
          </ac:spMkLst>
        </pc:spChg>
        <pc:spChg chg="mod">
          <ac:chgData name="yan Zhixiong" userId="babf523babd614c7" providerId="LiveId" clId="{1F70D205-C7E5-7A43-AE76-5728CA6D053A}" dt="2022-09-24T07:55:50.112" v="41"/>
          <ac:spMkLst>
            <pc:docMk/>
            <pc:sldMk cId="0" sldId="594"/>
            <ac:spMk id="65540" creationId="{00000000-0000-0000-0000-000000000000}"/>
          </ac:spMkLst>
        </pc:spChg>
      </pc:sldChg>
      <pc:sldChg chg="modSp del">
        <pc:chgData name="yan Zhixiong" userId="babf523babd614c7" providerId="LiveId" clId="{1F70D205-C7E5-7A43-AE76-5728CA6D053A}" dt="2022-09-24T08:17:43.185" v="68" actId="2696"/>
        <pc:sldMkLst>
          <pc:docMk/>
          <pc:sldMk cId="0" sldId="595"/>
        </pc:sldMkLst>
        <pc:spChg chg="mod">
          <ac:chgData name="yan Zhixiong" userId="babf523babd614c7" providerId="LiveId" clId="{1F70D205-C7E5-7A43-AE76-5728CA6D053A}" dt="2022-09-24T07:55:50.112" v="41"/>
          <ac:spMkLst>
            <pc:docMk/>
            <pc:sldMk cId="0" sldId="595"/>
            <ac:spMk id="67586" creationId="{00000000-0000-0000-0000-000000000000}"/>
          </ac:spMkLst>
        </pc:spChg>
        <pc:spChg chg="mod">
          <ac:chgData name="yan Zhixiong" userId="babf523babd614c7" providerId="LiveId" clId="{1F70D205-C7E5-7A43-AE76-5728CA6D053A}" dt="2022-09-24T07:55:50.112" v="41"/>
          <ac:spMkLst>
            <pc:docMk/>
            <pc:sldMk cId="0" sldId="595"/>
            <ac:spMk id="67588" creationId="{00000000-0000-0000-0000-000000000000}"/>
          </ac:spMkLst>
        </pc:spChg>
      </pc:sldChg>
      <pc:sldChg chg="modSp del">
        <pc:chgData name="yan Zhixiong" userId="babf523babd614c7" providerId="LiveId" clId="{1F70D205-C7E5-7A43-AE76-5728CA6D053A}" dt="2022-09-24T08:17:43.185" v="68" actId="2696"/>
        <pc:sldMkLst>
          <pc:docMk/>
          <pc:sldMk cId="0" sldId="596"/>
        </pc:sldMkLst>
        <pc:spChg chg="mod">
          <ac:chgData name="yan Zhixiong" userId="babf523babd614c7" providerId="LiveId" clId="{1F70D205-C7E5-7A43-AE76-5728CA6D053A}" dt="2022-09-24T07:55:50.112" v="41"/>
          <ac:spMkLst>
            <pc:docMk/>
            <pc:sldMk cId="0" sldId="596"/>
            <ac:spMk id="66562" creationId="{00000000-0000-0000-0000-000000000000}"/>
          </ac:spMkLst>
        </pc:spChg>
        <pc:spChg chg="mod">
          <ac:chgData name="yan Zhixiong" userId="babf523babd614c7" providerId="LiveId" clId="{1F70D205-C7E5-7A43-AE76-5728CA6D053A}" dt="2022-09-24T07:55:50.112" v="41"/>
          <ac:spMkLst>
            <pc:docMk/>
            <pc:sldMk cId="0" sldId="596"/>
            <ac:spMk id="66563" creationId="{00000000-0000-0000-0000-000000000000}"/>
          </ac:spMkLst>
        </pc:spChg>
        <pc:spChg chg="mod">
          <ac:chgData name="yan Zhixiong" userId="babf523babd614c7" providerId="LiveId" clId="{1F70D205-C7E5-7A43-AE76-5728CA6D053A}" dt="2022-09-24T07:55:50.112" v="41"/>
          <ac:spMkLst>
            <pc:docMk/>
            <pc:sldMk cId="0" sldId="596"/>
            <ac:spMk id="66564" creationId="{00000000-0000-0000-0000-000000000000}"/>
          </ac:spMkLst>
        </pc:spChg>
      </pc:sldChg>
      <pc:sldChg chg="modSp del">
        <pc:chgData name="yan Zhixiong" userId="babf523babd614c7" providerId="LiveId" clId="{1F70D205-C7E5-7A43-AE76-5728CA6D053A}" dt="2022-09-24T08:17:43.185" v="68" actId="2696"/>
        <pc:sldMkLst>
          <pc:docMk/>
          <pc:sldMk cId="0" sldId="597"/>
        </pc:sldMkLst>
        <pc:spChg chg="mod">
          <ac:chgData name="yan Zhixiong" userId="babf523babd614c7" providerId="LiveId" clId="{1F70D205-C7E5-7A43-AE76-5728CA6D053A}" dt="2022-09-24T07:55:50.112" v="41"/>
          <ac:spMkLst>
            <pc:docMk/>
            <pc:sldMk cId="0" sldId="597"/>
            <ac:spMk id="68610" creationId="{00000000-0000-0000-0000-000000000000}"/>
          </ac:spMkLst>
        </pc:spChg>
        <pc:spChg chg="mod">
          <ac:chgData name="yan Zhixiong" userId="babf523babd614c7" providerId="LiveId" clId="{1F70D205-C7E5-7A43-AE76-5728CA6D053A}" dt="2022-09-24T07:55:50.112" v="41"/>
          <ac:spMkLst>
            <pc:docMk/>
            <pc:sldMk cId="0" sldId="597"/>
            <ac:spMk id="68612" creationId="{00000000-0000-0000-0000-000000000000}"/>
          </ac:spMkLst>
        </pc:spChg>
      </pc:sldChg>
      <pc:sldChg chg="modSp del">
        <pc:chgData name="yan Zhixiong" userId="babf523babd614c7" providerId="LiveId" clId="{1F70D205-C7E5-7A43-AE76-5728CA6D053A}" dt="2022-09-24T08:17:43.185" v="68" actId="2696"/>
        <pc:sldMkLst>
          <pc:docMk/>
          <pc:sldMk cId="0" sldId="598"/>
        </pc:sldMkLst>
        <pc:spChg chg="mod">
          <ac:chgData name="yan Zhixiong" userId="babf523babd614c7" providerId="LiveId" clId="{1F70D205-C7E5-7A43-AE76-5728CA6D053A}" dt="2022-09-24T07:55:50.112" v="41"/>
          <ac:spMkLst>
            <pc:docMk/>
            <pc:sldMk cId="0" sldId="598"/>
            <ac:spMk id="71682" creationId="{00000000-0000-0000-0000-000000000000}"/>
          </ac:spMkLst>
        </pc:spChg>
        <pc:spChg chg="mod">
          <ac:chgData name="yan Zhixiong" userId="babf523babd614c7" providerId="LiveId" clId="{1F70D205-C7E5-7A43-AE76-5728CA6D053A}" dt="2022-09-24T07:55:50.112" v="41"/>
          <ac:spMkLst>
            <pc:docMk/>
            <pc:sldMk cId="0" sldId="598"/>
            <ac:spMk id="71684" creationId="{00000000-0000-0000-0000-000000000000}"/>
          </ac:spMkLst>
        </pc:spChg>
      </pc:sldChg>
      <pc:sldChg chg="modSp del">
        <pc:chgData name="yan Zhixiong" userId="babf523babd614c7" providerId="LiveId" clId="{1F70D205-C7E5-7A43-AE76-5728CA6D053A}" dt="2022-09-24T08:17:43.185" v="68" actId="2696"/>
        <pc:sldMkLst>
          <pc:docMk/>
          <pc:sldMk cId="0" sldId="599"/>
        </pc:sldMkLst>
        <pc:spChg chg="mod">
          <ac:chgData name="yan Zhixiong" userId="babf523babd614c7" providerId="LiveId" clId="{1F70D205-C7E5-7A43-AE76-5728CA6D053A}" dt="2022-09-24T07:55:50.112" v="41"/>
          <ac:spMkLst>
            <pc:docMk/>
            <pc:sldMk cId="0" sldId="599"/>
            <ac:spMk id="3" creationId="{00000000-0000-0000-0000-000000000000}"/>
          </ac:spMkLst>
        </pc:spChg>
        <pc:spChg chg="mod">
          <ac:chgData name="yan Zhixiong" userId="babf523babd614c7" providerId="LiveId" clId="{1F70D205-C7E5-7A43-AE76-5728CA6D053A}" dt="2022-09-24T07:55:50.112" v="41"/>
          <ac:spMkLst>
            <pc:docMk/>
            <pc:sldMk cId="0" sldId="599"/>
            <ac:spMk id="72706" creationId="{00000000-0000-0000-0000-000000000000}"/>
          </ac:spMkLst>
        </pc:spChg>
        <pc:spChg chg="mod">
          <ac:chgData name="yan Zhixiong" userId="babf523babd614c7" providerId="LiveId" clId="{1F70D205-C7E5-7A43-AE76-5728CA6D053A}" dt="2022-09-24T07:55:50.112" v="41"/>
          <ac:spMkLst>
            <pc:docMk/>
            <pc:sldMk cId="0" sldId="599"/>
            <ac:spMk id="72708" creationId="{00000000-0000-0000-0000-000000000000}"/>
          </ac:spMkLst>
        </pc:spChg>
      </pc:sldChg>
      <pc:sldChg chg="modSp del">
        <pc:chgData name="yan Zhixiong" userId="babf523babd614c7" providerId="LiveId" clId="{1F70D205-C7E5-7A43-AE76-5728CA6D053A}" dt="2022-09-24T08:17:43.185" v="68" actId="2696"/>
        <pc:sldMkLst>
          <pc:docMk/>
          <pc:sldMk cId="0" sldId="600"/>
        </pc:sldMkLst>
        <pc:spChg chg="mod">
          <ac:chgData name="yan Zhixiong" userId="babf523babd614c7" providerId="LiveId" clId="{1F70D205-C7E5-7A43-AE76-5728CA6D053A}" dt="2022-09-24T07:55:50.112" v="41"/>
          <ac:spMkLst>
            <pc:docMk/>
            <pc:sldMk cId="0" sldId="600"/>
            <ac:spMk id="73730" creationId="{00000000-0000-0000-0000-000000000000}"/>
          </ac:spMkLst>
        </pc:spChg>
        <pc:spChg chg="mod">
          <ac:chgData name="yan Zhixiong" userId="babf523babd614c7" providerId="LiveId" clId="{1F70D205-C7E5-7A43-AE76-5728CA6D053A}" dt="2022-09-24T07:55:50.112" v="41"/>
          <ac:spMkLst>
            <pc:docMk/>
            <pc:sldMk cId="0" sldId="600"/>
            <ac:spMk id="73731" creationId="{00000000-0000-0000-0000-000000000000}"/>
          </ac:spMkLst>
        </pc:spChg>
      </pc:sldChg>
      <pc:sldChg chg="modSp del">
        <pc:chgData name="yan Zhixiong" userId="babf523babd614c7" providerId="LiveId" clId="{1F70D205-C7E5-7A43-AE76-5728CA6D053A}" dt="2022-09-24T08:17:43.185" v="68" actId="2696"/>
        <pc:sldMkLst>
          <pc:docMk/>
          <pc:sldMk cId="0" sldId="601"/>
        </pc:sldMkLst>
        <pc:spChg chg="mod">
          <ac:chgData name="yan Zhixiong" userId="babf523babd614c7" providerId="LiveId" clId="{1F70D205-C7E5-7A43-AE76-5728CA6D053A}" dt="2022-09-24T07:55:50.112" v="41"/>
          <ac:spMkLst>
            <pc:docMk/>
            <pc:sldMk cId="0" sldId="601"/>
            <ac:spMk id="75778" creationId="{00000000-0000-0000-0000-000000000000}"/>
          </ac:spMkLst>
        </pc:spChg>
        <pc:spChg chg="mod">
          <ac:chgData name="yan Zhixiong" userId="babf523babd614c7" providerId="LiveId" clId="{1F70D205-C7E5-7A43-AE76-5728CA6D053A}" dt="2022-09-24T07:55:50.112" v="41"/>
          <ac:spMkLst>
            <pc:docMk/>
            <pc:sldMk cId="0" sldId="601"/>
            <ac:spMk id="75780" creationId="{00000000-0000-0000-0000-000000000000}"/>
          </ac:spMkLst>
        </pc:spChg>
      </pc:sldChg>
      <pc:sldChg chg="modSp del">
        <pc:chgData name="yan Zhixiong" userId="babf523babd614c7" providerId="LiveId" clId="{1F70D205-C7E5-7A43-AE76-5728CA6D053A}" dt="2022-09-24T08:17:43.185" v="68" actId="2696"/>
        <pc:sldMkLst>
          <pc:docMk/>
          <pc:sldMk cId="0" sldId="603"/>
        </pc:sldMkLst>
        <pc:spChg chg="mod">
          <ac:chgData name="yan Zhixiong" userId="babf523babd614c7" providerId="LiveId" clId="{1F70D205-C7E5-7A43-AE76-5728CA6D053A}" dt="2022-09-24T07:55:50.112" v="41"/>
          <ac:spMkLst>
            <pc:docMk/>
            <pc:sldMk cId="0" sldId="603"/>
            <ac:spMk id="77826" creationId="{00000000-0000-0000-0000-000000000000}"/>
          </ac:spMkLst>
        </pc:spChg>
        <pc:spChg chg="mod">
          <ac:chgData name="yan Zhixiong" userId="babf523babd614c7" providerId="LiveId" clId="{1F70D205-C7E5-7A43-AE76-5728CA6D053A}" dt="2022-09-24T07:55:50.112" v="41"/>
          <ac:spMkLst>
            <pc:docMk/>
            <pc:sldMk cId="0" sldId="603"/>
            <ac:spMk id="77828" creationId="{00000000-0000-0000-0000-000000000000}"/>
          </ac:spMkLst>
        </pc:spChg>
      </pc:sldChg>
      <pc:sldChg chg="modSp del">
        <pc:chgData name="yan Zhixiong" userId="babf523babd614c7" providerId="LiveId" clId="{1F70D205-C7E5-7A43-AE76-5728CA6D053A}" dt="2022-09-24T08:17:43.185" v="68" actId="2696"/>
        <pc:sldMkLst>
          <pc:docMk/>
          <pc:sldMk cId="0" sldId="604"/>
        </pc:sldMkLst>
        <pc:spChg chg="mod">
          <ac:chgData name="yan Zhixiong" userId="babf523babd614c7" providerId="LiveId" clId="{1F70D205-C7E5-7A43-AE76-5728CA6D053A}" dt="2022-09-24T07:55:50.112" v="41"/>
          <ac:spMkLst>
            <pc:docMk/>
            <pc:sldMk cId="0" sldId="604"/>
            <ac:spMk id="3" creationId="{00000000-0000-0000-0000-000000000000}"/>
          </ac:spMkLst>
        </pc:spChg>
        <pc:spChg chg="mod">
          <ac:chgData name="yan Zhixiong" userId="babf523babd614c7" providerId="LiveId" clId="{1F70D205-C7E5-7A43-AE76-5728CA6D053A}" dt="2022-09-24T07:55:50.112" v="41"/>
          <ac:spMkLst>
            <pc:docMk/>
            <pc:sldMk cId="0" sldId="604"/>
            <ac:spMk id="78850" creationId="{00000000-0000-0000-0000-000000000000}"/>
          </ac:spMkLst>
        </pc:spChg>
        <pc:spChg chg="mod">
          <ac:chgData name="yan Zhixiong" userId="babf523babd614c7" providerId="LiveId" clId="{1F70D205-C7E5-7A43-AE76-5728CA6D053A}" dt="2022-09-24T07:55:50.112" v="41"/>
          <ac:spMkLst>
            <pc:docMk/>
            <pc:sldMk cId="0" sldId="604"/>
            <ac:spMk id="78852" creationId="{00000000-0000-0000-0000-000000000000}"/>
          </ac:spMkLst>
        </pc:spChg>
      </pc:sldChg>
      <pc:sldChg chg="modSp del">
        <pc:chgData name="yan Zhixiong" userId="babf523babd614c7" providerId="LiveId" clId="{1F70D205-C7E5-7A43-AE76-5728CA6D053A}" dt="2022-09-24T08:17:43.185" v="68" actId="2696"/>
        <pc:sldMkLst>
          <pc:docMk/>
          <pc:sldMk cId="0" sldId="605"/>
        </pc:sldMkLst>
        <pc:spChg chg="mod">
          <ac:chgData name="yan Zhixiong" userId="babf523babd614c7" providerId="LiveId" clId="{1F70D205-C7E5-7A43-AE76-5728CA6D053A}" dt="2022-09-24T07:55:50.112" v="41"/>
          <ac:spMkLst>
            <pc:docMk/>
            <pc:sldMk cId="0" sldId="605"/>
            <ac:spMk id="3" creationId="{00000000-0000-0000-0000-000000000000}"/>
          </ac:spMkLst>
        </pc:spChg>
        <pc:spChg chg="mod">
          <ac:chgData name="yan Zhixiong" userId="babf523babd614c7" providerId="LiveId" clId="{1F70D205-C7E5-7A43-AE76-5728CA6D053A}" dt="2022-09-24T07:55:50.112" v="41"/>
          <ac:spMkLst>
            <pc:docMk/>
            <pc:sldMk cId="0" sldId="605"/>
            <ac:spMk id="79874" creationId="{00000000-0000-0000-0000-000000000000}"/>
          </ac:spMkLst>
        </pc:spChg>
        <pc:spChg chg="mod">
          <ac:chgData name="yan Zhixiong" userId="babf523babd614c7" providerId="LiveId" clId="{1F70D205-C7E5-7A43-AE76-5728CA6D053A}" dt="2022-09-24T07:55:50.112" v="41"/>
          <ac:spMkLst>
            <pc:docMk/>
            <pc:sldMk cId="0" sldId="605"/>
            <ac:spMk id="79876" creationId="{00000000-0000-0000-0000-000000000000}"/>
          </ac:spMkLst>
        </pc:spChg>
      </pc:sldChg>
      <pc:sldChg chg="modSp del">
        <pc:chgData name="yan Zhixiong" userId="babf523babd614c7" providerId="LiveId" clId="{1F70D205-C7E5-7A43-AE76-5728CA6D053A}" dt="2022-09-24T08:17:43.185" v="68" actId="2696"/>
        <pc:sldMkLst>
          <pc:docMk/>
          <pc:sldMk cId="0" sldId="606"/>
        </pc:sldMkLst>
        <pc:spChg chg="mod">
          <ac:chgData name="yan Zhixiong" userId="babf523babd614c7" providerId="LiveId" clId="{1F70D205-C7E5-7A43-AE76-5728CA6D053A}" dt="2022-09-24T07:55:50.112" v="41"/>
          <ac:spMkLst>
            <pc:docMk/>
            <pc:sldMk cId="0" sldId="606"/>
            <ac:spMk id="3" creationId="{00000000-0000-0000-0000-000000000000}"/>
          </ac:spMkLst>
        </pc:spChg>
        <pc:spChg chg="mod">
          <ac:chgData name="yan Zhixiong" userId="babf523babd614c7" providerId="LiveId" clId="{1F70D205-C7E5-7A43-AE76-5728CA6D053A}" dt="2022-09-24T07:55:50.112" v="41"/>
          <ac:spMkLst>
            <pc:docMk/>
            <pc:sldMk cId="0" sldId="606"/>
            <ac:spMk id="80898" creationId="{00000000-0000-0000-0000-000000000000}"/>
          </ac:spMkLst>
        </pc:spChg>
        <pc:spChg chg="mod">
          <ac:chgData name="yan Zhixiong" userId="babf523babd614c7" providerId="LiveId" clId="{1F70D205-C7E5-7A43-AE76-5728CA6D053A}" dt="2022-09-24T07:55:50.112" v="41"/>
          <ac:spMkLst>
            <pc:docMk/>
            <pc:sldMk cId="0" sldId="606"/>
            <ac:spMk id="80900" creationId="{00000000-0000-0000-0000-000000000000}"/>
          </ac:spMkLst>
        </pc:spChg>
      </pc:sldChg>
      <pc:sldChg chg="modSp del">
        <pc:chgData name="yan Zhixiong" userId="babf523babd614c7" providerId="LiveId" clId="{1F70D205-C7E5-7A43-AE76-5728CA6D053A}" dt="2022-09-24T08:17:43.185" v="68" actId="2696"/>
        <pc:sldMkLst>
          <pc:docMk/>
          <pc:sldMk cId="0" sldId="608"/>
        </pc:sldMkLst>
        <pc:spChg chg="mod">
          <ac:chgData name="yan Zhixiong" userId="babf523babd614c7" providerId="LiveId" clId="{1F70D205-C7E5-7A43-AE76-5728CA6D053A}" dt="2022-09-24T07:55:50.112" v="41"/>
          <ac:spMkLst>
            <pc:docMk/>
            <pc:sldMk cId="0" sldId="608"/>
            <ac:spMk id="3" creationId="{00000000-0000-0000-0000-000000000000}"/>
          </ac:spMkLst>
        </pc:spChg>
        <pc:spChg chg="mod">
          <ac:chgData name="yan Zhixiong" userId="babf523babd614c7" providerId="LiveId" clId="{1F70D205-C7E5-7A43-AE76-5728CA6D053A}" dt="2022-09-24T07:55:50.112" v="41"/>
          <ac:spMkLst>
            <pc:docMk/>
            <pc:sldMk cId="0" sldId="608"/>
            <ac:spMk id="82946" creationId="{00000000-0000-0000-0000-000000000000}"/>
          </ac:spMkLst>
        </pc:spChg>
        <pc:spChg chg="mod">
          <ac:chgData name="yan Zhixiong" userId="babf523babd614c7" providerId="LiveId" clId="{1F70D205-C7E5-7A43-AE76-5728CA6D053A}" dt="2022-09-24T07:55:50.112" v="41"/>
          <ac:spMkLst>
            <pc:docMk/>
            <pc:sldMk cId="0" sldId="608"/>
            <ac:spMk id="82948" creationId="{00000000-0000-0000-0000-000000000000}"/>
          </ac:spMkLst>
        </pc:spChg>
      </pc:sldChg>
      <pc:sldChg chg="modSp del">
        <pc:chgData name="yan Zhixiong" userId="babf523babd614c7" providerId="LiveId" clId="{1F70D205-C7E5-7A43-AE76-5728CA6D053A}" dt="2022-09-24T08:17:43.185" v="68" actId="2696"/>
        <pc:sldMkLst>
          <pc:docMk/>
          <pc:sldMk cId="0" sldId="609"/>
        </pc:sldMkLst>
        <pc:spChg chg="mod">
          <ac:chgData name="yan Zhixiong" userId="babf523babd614c7" providerId="LiveId" clId="{1F70D205-C7E5-7A43-AE76-5728CA6D053A}" dt="2022-09-24T07:55:50.112" v="41"/>
          <ac:spMkLst>
            <pc:docMk/>
            <pc:sldMk cId="0" sldId="609"/>
            <ac:spMk id="83970" creationId="{00000000-0000-0000-0000-000000000000}"/>
          </ac:spMkLst>
        </pc:spChg>
        <pc:spChg chg="mod">
          <ac:chgData name="yan Zhixiong" userId="babf523babd614c7" providerId="LiveId" clId="{1F70D205-C7E5-7A43-AE76-5728CA6D053A}" dt="2022-09-24T07:55:50.112" v="41"/>
          <ac:spMkLst>
            <pc:docMk/>
            <pc:sldMk cId="0" sldId="609"/>
            <ac:spMk id="83972" creationId="{00000000-0000-0000-0000-000000000000}"/>
          </ac:spMkLst>
        </pc:spChg>
      </pc:sldChg>
      <pc:sldChg chg="modSp del mod">
        <pc:chgData name="yan Zhixiong" userId="babf523babd614c7" providerId="LiveId" clId="{1F70D205-C7E5-7A43-AE76-5728CA6D053A}" dt="2022-09-24T08:17:43.185" v="68" actId="2696"/>
        <pc:sldMkLst>
          <pc:docMk/>
          <pc:sldMk cId="0" sldId="610"/>
        </pc:sldMkLst>
        <pc:spChg chg="mod">
          <ac:chgData name="yan Zhixiong" userId="babf523babd614c7" providerId="LiveId" clId="{1F70D205-C7E5-7A43-AE76-5728CA6D053A}" dt="2022-09-24T07:54:40.883" v="28" actId="27636"/>
          <ac:spMkLst>
            <pc:docMk/>
            <pc:sldMk cId="0" sldId="610"/>
            <ac:spMk id="2" creationId="{00000000-0000-0000-0000-000000000000}"/>
          </ac:spMkLst>
        </pc:spChg>
      </pc:sldChg>
      <pc:sldChg chg="modSp del">
        <pc:chgData name="yan Zhixiong" userId="babf523babd614c7" providerId="LiveId" clId="{1F70D205-C7E5-7A43-AE76-5728CA6D053A}" dt="2022-09-24T08:17:43.185" v="68" actId="2696"/>
        <pc:sldMkLst>
          <pc:docMk/>
          <pc:sldMk cId="0" sldId="612"/>
        </pc:sldMkLst>
        <pc:spChg chg="mod">
          <ac:chgData name="yan Zhixiong" userId="babf523babd614c7" providerId="LiveId" clId="{1F70D205-C7E5-7A43-AE76-5728CA6D053A}" dt="2022-09-24T07:55:50.112" v="41"/>
          <ac:spMkLst>
            <pc:docMk/>
            <pc:sldMk cId="0" sldId="612"/>
            <ac:spMk id="3" creationId="{00000000-0000-0000-0000-000000000000}"/>
          </ac:spMkLst>
        </pc:spChg>
        <pc:spChg chg="mod">
          <ac:chgData name="yan Zhixiong" userId="babf523babd614c7" providerId="LiveId" clId="{1F70D205-C7E5-7A43-AE76-5728CA6D053A}" dt="2022-09-24T07:55:50.112" v="41"/>
          <ac:spMkLst>
            <pc:docMk/>
            <pc:sldMk cId="0" sldId="612"/>
            <ac:spMk id="86018" creationId="{00000000-0000-0000-0000-000000000000}"/>
          </ac:spMkLst>
        </pc:spChg>
        <pc:spChg chg="mod">
          <ac:chgData name="yan Zhixiong" userId="babf523babd614c7" providerId="LiveId" clId="{1F70D205-C7E5-7A43-AE76-5728CA6D053A}" dt="2022-09-24T07:55:50.112" v="41"/>
          <ac:spMkLst>
            <pc:docMk/>
            <pc:sldMk cId="0" sldId="612"/>
            <ac:spMk id="86020" creationId="{00000000-0000-0000-0000-000000000000}"/>
          </ac:spMkLst>
        </pc:spChg>
      </pc:sldChg>
      <pc:sldChg chg="modSp del">
        <pc:chgData name="yan Zhixiong" userId="babf523babd614c7" providerId="LiveId" clId="{1F70D205-C7E5-7A43-AE76-5728CA6D053A}" dt="2022-09-24T08:17:43.185" v="68" actId="2696"/>
        <pc:sldMkLst>
          <pc:docMk/>
          <pc:sldMk cId="0" sldId="613"/>
        </pc:sldMkLst>
        <pc:spChg chg="mod">
          <ac:chgData name="yan Zhixiong" userId="babf523babd614c7" providerId="LiveId" clId="{1F70D205-C7E5-7A43-AE76-5728CA6D053A}" dt="2022-09-24T07:55:50.112" v="41"/>
          <ac:spMkLst>
            <pc:docMk/>
            <pc:sldMk cId="0" sldId="613"/>
            <ac:spMk id="3" creationId="{00000000-0000-0000-0000-000000000000}"/>
          </ac:spMkLst>
        </pc:spChg>
        <pc:spChg chg="mod">
          <ac:chgData name="yan Zhixiong" userId="babf523babd614c7" providerId="LiveId" clId="{1F70D205-C7E5-7A43-AE76-5728CA6D053A}" dt="2022-09-24T07:55:50.112" v="41"/>
          <ac:spMkLst>
            <pc:docMk/>
            <pc:sldMk cId="0" sldId="613"/>
            <ac:spMk id="87042" creationId="{00000000-0000-0000-0000-000000000000}"/>
          </ac:spMkLst>
        </pc:spChg>
        <pc:spChg chg="mod">
          <ac:chgData name="yan Zhixiong" userId="babf523babd614c7" providerId="LiveId" clId="{1F70D205-C7E5-7A43-AE76-5728CA6D053A}" dt="2022-09-24T07:55:50.112" v="41"/>
          <ac:spMkLst>
            <pc:docMk/>
            <pc:sldMk cId="0" sldId="613"/>
            <ac:spMk id="87044" creationId="{00000000-0000-0000-0000-000000000000}"/>
          </ac:spMkLst>
        </pc:spChg>
      </pc:sldChg>
      <pc:sldChg chg="modSp del">
        <pc:chgData name="yan Zhixiong" userId="babf523babd614c7" providerId="LiveId" clId="{1F70D205-C7E5-7A43-AE76-5728CA6D053A}" dt="2022-09-24T08:17:43.185" v="68" actId="2696"/>
        <pc:sldMkLst>
          <pc:docMk/>
          <pc:sldMk cId="0" sldId="614"/>
        </pc:sldMkLst>
        <pc:spChg chg="mod">
          <ac:chgData name="yan Zhixiong" userId="babf523babd614c7" providerId="LiveId" clId="{1F70D205-C7E5-7A43-AE76-5728CA6D053A}" dt="2022-09-24T07:55:50.112" v="41"/>
          <ac:spMkLst>
            <pc:docMk/>
            <pc:sldMk cId="0" sldId="614"/>
            <ac:spMk id="3" creationId="{00000000-0000-0000-0000-000000000000}"/>
          </ac:spMkLst>
        </pc:spChg>
        <pc:spChg chg="mod">
          <ac:chgData name="yan Zhixiong" userId="babf523babd614c7" providerId="LiveId" clId="{1F70D205-C7E5-7A43-AE76-5728CA6D053A}" dt="2022-09-24T07:55:50.112" v="41"/>
          <ac:spMkLst>
            <pc:docMk/>
            <pc:sldMk cId="0" sldId="614"/>
            <ac:spMk id="88066" creationId="{00000000-0000-0000-0000-000000000000}"/>
          </ac:spMkLst>
        </pc:spChg>
        <pc:spChg chg="mod">
          <ac:chgData name="yan Zhixiong" userId="babf523babd614c7" providerId="LiveId" clId="{1F70D205-C7E5-7A43-AE76-5728CA6D053A}" dt="2022-09-24T07:55:50.112" v="41"/>
          <ac:spMkLst>
            <pc:docMk/>
            <pc:sldMk cId="0" sldId="614"/>
            <ac:spMk id="88068" creationId="{00000000-0000-0000-0000-000000000000}"/>
          </ac:spMkLst>
        </pc:spChg>
      </pc:sldChg>
      <pc:sldChg chg="modSp del">
        <pc:chgData name="yan Zhixiong" userId="babf523babd614c7" providerId="LiveId" clId="{1F70D205-C7E5-7A43-AE76-5728CA6D053A}" dt="2022-09-24T08:17:43.185" v="68" actId="2696"/>
        <pc:sldMkLst>
          <pc:docMk/>
          <pc:sldMk cId="0" sldId="615"/>
        </pc:sldMkLst>
        <pc:spChg chg="mod">
          <ac:chgData name="yan Zhixiong" userId="babf523babd614c7" providerId="LiveId" clId="{1F70D205-C7E5-7A43-AE76-5728CA6D053A}" dt="2022-09-24T07:55:50.112" v="41"/>
          <ac:spMkLst>
            <pc:docMk/>
            <pc:sldMk cId="0" sldId="615"/>
            <ac:spMk id="3" creationId="{00000000-0000-0000-0000-000000000000}"/>
          </ac:spMkLst>
        </pc:spChg>
        <pc:spChg chg="mod">
          <ac:chgData name="yan Zhixiong" userId="babf523babd614c7" providerId="LiveId" clId="{1F70D205-C7E5-7A43-AE76-5728CA6D053A}" dt="2022-09-24T07:55:50.112" v="41"/>
          <ac:spMkLst>
            <pc:docMk/>
            <pc:sldMk cId="0" sldId="615"/>
            <ac:spMk id="90114" creationId="{00000000-0000-0000-0000-000000000000}"/>
          </ac:spMkLst>
        </pc:spChg>
        <pc:spChg chg="mod">
          <ac:chgData name="yan Zhixiong" userId="babf523babd614c7" providerId="LiveId" clId="{1F70D205-C7E5-7A43-AE76-5728CA6D053A}" dt="2022-09-24T07:55:50.112" v="41"/>
          <ac:spMkLst>
            <pc:docMk/>
            <pc:sldMk cId="0" sldId="615"/>
            <ac:spMk id="90116" creationId="{00000000-0000-0000-0000-000000000000}"/>
          </ac:spMkLst>
        </pc:spChg>
      </pc:sldChg>
      <pc:sldChg chg="modSp del">
        <pc:chgData name="yan Zhixiong" userId="babf523babd614c7" providerId="LiveId" clId="{1F70D205-C7E5-7A43-AE76-5728CA6D053A}" dt="2022-09-24T08:17:43.185" v="68" actId="2696"/>
        <pc:sldMkLst>
          <pc:docMk/>
          <pc:sldMk cId="0" sldId="616"/>
        </pc:sldMkLst>
        <pc:spChg chg="mod">
          <ac:chgData name="yan Zhixiong" userId="babf523babd614c7" providerId="LiveId" clId="{1F70D205-C7E5-7A43-AE76-5728CA6D053A}" dt="2022-09-24T07:55:50.112" v="41"/>
          <ac:spMkLst>
            <pc:docMk/>
            <pc:sldMk cId="0" sldId="616"/>
            <ac:spMk id="3" creationId="{00000000-0000-0000-0000-000000000000}"/>
          </ac:spMkLst>
        </pc:spChg>
        <pc:spChg chg="mod">
          <ac:chgData name="yan Zhixiong" userId="babf523babd614c7" providerId="LiveId" clId="{1F70D205-C7E5-7A43-AE76-5728CA6D053A}" dt="2022-09-24T07:55:50.112" v="41"/>
          <ac:spMkLst>
            <pc:docMk/>
            <pc:sldMk cId="0" sldId="616"/>
            <ac:spMk id="91138" creationId="{00000000-0000-0000-0000-000000000000}"/>
          </ac:spMkLst>
        </pc:spChg>
        <pc:spChg chg="mod">
          <ac:chgData name="yan Zhixiong" userId="babf523babd614c7" providerId="LiveId" clId="{1F70D205-C7E5-7A43-AE76-5728CA6D053A}" dt="2022-09-24T07:55:50.112" v="41"/>
          <ac:spMkLst>
            <pc:docMk/>
            <pc:sldMk cId="0" sldId="616"/>
            <ac:spMk id="91140" creationId="{00000000-0000-0000-0000-000000000000}"/>
          </ac:spMkLst>
        </pc:spChg>
      </pc:sldChg>
      <pc:sldChg chg="modSp">
        <pc:chgData name="yan Zhixiong" userId="babf523babd614c7" providerId="LiveId" clId="{1F70D205-C7E5-7A43-AE76-5728CA6D053A}" dt="2022-09-24T07:55:50.112" v="41"/>
        <pc:sldMkLst>
          <pc:docMk/>
          <pc:sldMk cId="0" sldId="617"/>
        </pc:sldMkLst>
        <pc:spChg chg="mod">
          <ac:chgData name="yan Zhixiong" userId="babf523babd614c7" providerId="LiveId" clId="{1F70D205-C7E5-7A43-AE76-5728CA6D053A}" dt="2022-09-24T07:55:50.112" v="41"/>
          <ac:spMkLst>
            <pc:docMk/>
            <pc:sldMk cId="0" sldId="617"/>
            <ac:spMk id="45060" creationId="{00000000-0000-0000-0000-000000000000}"/>
          </ac:spMkLst>
        </pc:spChg>
      </pc:sldChg>
      <pc:sldChg chg="modSp">
        <pc:chgData name="yan Zhixiong" userId="babf523babd614c7" providerId="LiveId" clId="{1F70D205-C7E5-7A43-AE76-5728CA6D053A}" dt="2022-09-24T07:55:50.112" v="41"/>
        <pc:sldMkLst>
          <pc:docMk/>
          <pc:sldMk cId="0" sldId="618"/>
        </pc:sldMkLst>
        <pc:spChg chg="mod">
          <ac:chgData name="yan Zhixiong" userId="babf523babd614c7" providerId="LiveId" clId="{1F70D205-C7E5-7A43-AE76-5728CA6D053A}" dt="2022-09-24T07:55:50.112" v="41"/>
          <ac:spMkLst>
            <pc:docMk/>
            <pc:sldMk cId="0" sldId="618"/>
            <ac:spMk id="50180" creationId="{00000000-0000-0000-0000-000000000000}"/>
          </ac:spMkLst>
        </pc:spChg>
      </pc:sldChg>
      <pc:sldChg chg="modSp del">
        <pc:chgData name="yan Zhixiong" userId="babf523babd614c7" providerId="LiveId" clId="{1F70D205-C7E5-7A43-AE76-5728CA6D053A}" dt="2022-09-24T08:17:43.185" v="68" actId="2696"/>
        <pc:sldMkLst>
          <pc:docMk/>
          <pc:sldMk cId="0" sldId="619"/>
        </pc:sldMkLst>
        <pc:spChg chg="mod">
          <ac:chgData name="yan Zhixiong" userId="babf523babd614c7" providerId="LiveId" clId="{1F70D205-C7E5-7A43-AE76-5728CA6D053A}" dt="2022-09-24T07:55:50.112" v="41"/>
          <ac:spMkLst>
            <pc:docMk/>
            <pc:sldMk cId="0" sldId="619"/>
            <ac:spMk id="3" creationId="{00000000-0000-0000-0000-000000000000}"/>
          </ac:spMkLst>
        </pc:spChg>
        <pc:spChg chg="mod">
          <ac:chgData name="yan Zhixiong" userId="babf523babd614c7" providerId="LiveId" clId="{1F70D205-C7E5-7A43-AE76-5728CA6D053A}" dt="2022-09-24T07:55:50.112" v="41"/>
          <ac:spMkLst>
            <pc:docMk/>
            <pc:sldMk cId="0" sldId="619"/>
            <ac:spMk id="69634" creationId="{00000000-0000-0000-0000-000000000000}"/>
          </ac:spMkLst>
        </pc:spChg>
        <pc:spChg chg="mod">
          <ac:chgData name="yan Zhixiong" userId="babf523babd614c7" providerId="LiveId" clId="{1F70D205-C7E5-7A43-AE76-5728CA6D053A}" dt="2022-09-24T07:55:50.112" v="41"/>
          <ac:spMkLst>
            <pc:docMk/>
            <pc:sldMk cId="0" sldId="619"/>
            <ac:spMk id="69636" creationId="{00000000-0000-0000-0000-000000000000}"/>
          </ac:spMkLst>
        </pc:spChg>
      </pc:sldChg>
      <pc:sldChg chg="modSp del">
        <pc:chgData name="yan Zhixiong" userId="babf523babd614c7" providerId="LiveId" clId="{1F70D205-C7E5-7A43-AE76-5728CA6D053A}" dt="2022-09-24T08:17:43.185" v="68" actId="2696"/>
        <pc:sldMkLst>
          <pc:docMk/>
          <pc:sldMk cId="0" sldId="620"/>
        </pc:sldMkLst>
        <pc:spChg chg="mod">
          <ac:chgData name="yan Zhixiong" userId="babf523babd614c7" providerId="LiveId" clId="{1F70D205-C7E5-7A43-AE76-5728CA6D053A}" dt="2022-09-24T07:55:50.112" v="41"/>
          <ac:spMkLst>
            <pc:docMk/>
            <pc:sldMk cId="0" sldId="620"/>
            <ac:spMk id="70658" creationId="{00000000-0000-0000-0000-000000000000}"/>
          </ac:spMkLst>
        </pc:spChg>
        <pc:spChg chg="mod">
          <ac:chgData name="yan Zhixiong" userId="babf523babd614c7" providerId="LiveId" clId="{1F70D205-C7E5-7A43-AE76-5728CA6D053A}" dt="2022-09-24T07:55:50.112" v="41"/>
          <ac:spMkLst>
            <pc:docMk/>
            <pc:sldMk cId="0" sldId="620"/>
            <ac:spMk id="70659" creationId="{00000000-0000-0000-0000-000000000000}"/>
          </ac:spMkLst>
        </pc:spChg>
      </pc:sldChg>
      <pc:sldChg chg="modSp del">
        <pc:chgData name="yan Zhixiong" userId="babf523babd614c7" providerId="LiveId" clId="{1F70D205-C7E5-7A43-AE76-5728CA6D053A}" dt="2022-09-24T08:17:43.185" v="68" actId="2696"/>
        <pc:sldMkLst>
          <pc:docMk/>
          <pc:sldMk cId="0" sldId="621"/>
        </pc:sldMkLst>
        <pc:spChg chg="mod">
          <ac:chgData name="yan Zhixiong" userId="babf523babd614c7" providerId="LiveId" clId="{1F70D205-C7E5-7A43-AE76-5728CA6D053A}" dt="2022-09-24T07:55:50.112" v="41"/>
          <ac:spMkLst>
            <pc:docMk/>
            <pc:sldMk cId="0" sldId="621"/>
            <ac:spMk id="74754" creationId="{00000000-0000-0000-0000-000000000000}"/>
          </ac:spMkLst>
        </pc:spChg>
        <pc:spChg chg="mod">
          <ac:chgData name="yan Zhixiong" userId="babf523babd614c7" providerId="LiveId" clId="{1F70D205-C7E5-7A43-AE76-5728CA6D053A}" dt="2022-09-24T07:55:50.112" v="41"/>
          <ac:spMkLst>
            <pc:docMk/>
            <pc:sldMk cId="0" sldId="621"/>
            <ac:spMk id="74755" creationId="{00000000-0000-0000-0000-000000000000}"/>
          </ac:spMkLst>
        </pc:spChg>
        <pc:spChg chg="mod">
          <ac:chgData name="yan Zhixiong" userId="babf523babd614c7" providerId="LiveId" clId="{1F70D205-C7E5-7A43-AE76-5728CA6D053A}" dt="2022-09-24T07:55:50.112" v="41"/>
          <ac:spMkLst>
            <pc:docMk/>
            <pc:sldMk cId="0" sldId="621"/>
            <ac:spMk id="74756" creationId="{00000000-0000-0000-0000-000000000000}"/>
          </ac:spMkLst>
        </pc:spChg>
      </pc:sldChg>
      <pc:sldChg chg="modSp del">
        <pc:chgData name="yan Zhixiong" userId="babf523babd614c7" providerId="LiveId" clId="{1F70D205-C7E5-7A43-AE76-5728CA6D053A}" dt="2022-09-24T08:17:43.185" v="68" actId="2696"/>
        <pc:sldMkLst>
          <pc:docMk/>
          <pc:sldMk cId="0" sldId="622"/>
        </pc:sldMkLst>
        <pc:spChg chg="mod">
          <ac:chgData name="yan Zhixiong" userId="babf523babd614c7" providerId="LiveId" clId="{1F70D205-C7E5-7A43-AE76-5728CA6D053A}" dt="2022-09-24T07:55:50.112" v="41"/>
          <ac:spMkLst>
            <pc:docMk/>
            <pc:sldMk cId="0" sldId="622"/>
            <ac:spMk id="81922" creationId="{00000000-0000-0000-0000-000000000000}"/>
          </ac:spMkLst>
        </pc:spChg>
        <pc:spChg chg="mod">
          <ac:chgData name="yan Zhixiong" userId="babf523babd614c7" providerId="LiveId" clId="{1F70D205-C7E5-7A43-AE76-5728CA6D053A}" dt="2022-09-24T07:55:50.112" v="41"/>
          <ac:spMkLst>
            <pc:docMk/>
            <pc:sldMk cId="0" sldId="622"/>
            <ac:spMk id="81923" creationId="{00000000-0000-0000-0000-000000000000}"/>
          </ac:spMkLst>
        </pc:spChg>
        <pc:spChg chg="mod">
          <ac:chgData name="yan Zhixiong" userId="babf523babd614c7" providerId="LiveId" clId="{1F70D205-C7E5-7A43-AE76-5728CA6D053A}" dt="2022-09-24T07:55:50.112" v="41"/>
          <ac:spMkLst>
            <pc:docMk/>
            <pc:sldMk cId="0" sldId="622"/>
            <ac:spMk id="81924" creationId="{00000000-0000-0000-0000-000000000000}"/>
          </ac:spMkLst>
        </pc:spChg>
      </pc:sldChg>
      <pc:sldChg chg="modSp del">
        <pc:chgData name="yan Zhixiong" userId="babf523babd614c7" providerId="LiveId" clId="{1F70D205-C7E5-7A43-AE76-5728CA6D053A}" dt="2022-09-24T08:17:43.185" v="68" actId="2696"/>
        <pc:sldMkLst>
          <pc:docMk/>
          <pc:sldMk cId="0" sldId="623"/>
        </pc:sldMkLst>
        <pc:spChg chg="mod">
          <ac:chgData name="yan Zhixiong" userId="babf523babd614c7" providerId="LiveId" clId="{1F70D205-C7E5-7A43-AE76-5728CA6D053A}" dt="2022-09-24T07:55:50.112" v="41"/>
          <ac:spMkLst>
            <pc:docMk/>
            <pc:sldMk cId="0" sldId="623"/>
            <ac:spMk id="89090" creationId="{00000000-0000-0000-0000-000000000000}"/>
          </ac:spMkLst>
        </pc:spChg>
        <pc:spChg chg="mod">
          <ac:chgData name="yan Zhixiong" userId="babf523babd614c7" providerId="LiveId" clId="{1F70D205-C7E5-7A43-AE76-5728CA6D053A}" dt="2022-09-24T07:55:50.112" v="41"/>
          <ac:spMkLst>
            <pc:docMk/>
            <pc:sldMk cId="0" sldId="623"/>
            <ac:spMk id="89092" creationId="{00000000-0000-0000-0000-000000000000}"/>
          </ac:spMkLst>
        </pc:spChg>
      </pc:sldChg>
      <pc:sldChg chg="modSp del">
        <pc:chgData name="yan Zhixiong" userId="babf523babd614c7" providerId="LiveId" clId="{1F70D205-C7E5-7A43-AE76-5728CA6D053A}" dt="2022-09-24T08:17:43.185" v="68" actId="2696"/>
        <pc:sldMkLst>
          <pc:docMk/>
          <pc:sldMk cId="0" sldId="624"/>
        </pc:sldMkLst>
        <pc:spChg chg="mod">
          <ac:chgData name="yan Zhixiong" userId="babf523babd614c7" providerId="LiveId" clId="{1F70D205-C7E5-7A43-AE76-5728CA6D053A}" dt="2022-09-24T07:55:50.112" v="41"/>
          <ac:spMkLst>
            <pc:docMk/>
            <pc:sldMk cId="0" sldId="624"/>
            <ac:spMk id="3" creationId="{00000000-0000-0000-0000-000000000000}"/>
          </ac:spMkLst>
        </pc:spChg>
        <pc:spChg chg="mod">
          <ac:chgData name="yan Zhixiong" userId="babf523babd614c7" providerId="LiveId" clId="{1F70D205-C7E5-7A43-AE76-5728CA6D053A}" dt="2022-09-24T07:55:50.112" v="41"/>
          <ac:spMkLst>
            <pc:docMk/>
            <pc:sldMk cId="0" sldId="624"/>
            <ac:spMk id="92162" creationId="{00000000-0000-0000-0000-000000000000}"/>
          </ac:spMkLst>
        </pc:spChg>
        <pc:spChg chg="mod">
          <ac:chgData name="yan Zhixiong" userId="babf523babd614c7" providerId="LiveId" clId="{1F70D205-C7E5-7A43-AE76-5728CA6D053A}" dt="2022-09-24T07:55:50.112" v="41"/>
          <ac:spMkLst>
            <pc:docMk/>
            <pc:sldMk cId="0" sldId="624"/>
            <ac:spMk id="92164" creationId="{00000000-0000-0000-0000-000000000000}"/>
          </ac:spMkLst>
        </pc:spChg>
      </pc:sldChg>
      <pc:sldChg chg="modSp del mod">
        <pc:chgData name="yan Zhixiong" userId="babf523babd614c7" providerId="LiveId" clId="{1F70D205-C7E5-7A43-AE76-5728CA6D053A}" dt="2022-09-24T08:17:43.185" v="68" actId="2696"/>
        <pc:sldMkLst>
          <pc:docMk/>
          <pc:sldMk cId="0" sldId="625"/>
        </pc:sldMkLst>
        <pc:spChg chg="mod">
          <ac:chgData name="yan Zhixiong" userId="babf523babd614c7" providerId="LiveId" clId="{1F70D205-C7E5-7A43-AE76-5728CA6D053A}" dt="2022-09-24T07:54:40.808" v="26" actId="27636"/>
          <ac:spMkLst>
            <pc:docMk/>
            <pc:sldMk cId="0" sldId="625"/>
            <ac:spMk id="4" creationId="{00000000-0000-0000-0000-000000000000}"/>
          </ac:spMkLst>
        </pc:spChg>
        <pc:spChg chg="mod">
          <ac:chgData name="yan Zhixiong" userId="babf523babd614c7" providerId="LiveId" clId="{1F70D205-C7E5-7A43-AE76-5728CA6D053A}" dt="2022-09-24T07:55:50.112" v="41"/>
          <ac:spMkLst>
            <pc:docMk/>
            <pc:sldMk cId="0" sldId="625"/>
            <ac:spMk id="94210" creationId="{00000000-0000-0000-0000-000000000000}"/>
          </ac:spMkLst>
        </pc:spChg>
        <pc:spChg chg="mod">
          <ac:chgData name="yan Zhixiong" userId="babf523babd614c7" providerId="LiveId" clId="{1F70D205-C7E5-7A43-AE76-5728CA6D053A}" dt="2022-09-24T07:55:50.112" v="41"/>
          <ac:spMkLst>
            <pc:docMk/>
            <pc:sldMk cId="0" sldId="625"/>
            <ac:spMk id="94212" creationId="{00000000-0000-0000-0000-000000000000}"/>
          </ac:spMkLst>
        </pc:spChg>
      </pc:sldChg>
      <pc:sldChg chg="modSp del mod">
        <pc:chgData name="yan Zhixiong" userId="babf523babd614c7" providerId="LiveId" clId="{1F70D205-C7E5-7A43-AE76-5728CA6D053A}" dt="2022-09-24T08:17:43.185" v="68" actId="2696"/>
        <pc:sldMkLst>
          <pc:docMk/>
          <pc:sldMk cId="0" sldId="626"/>
        </pc:sldMkLst>
        <pc:spChg chg="mod">
          <ac:chgData name="yan Zhixiong" userId="babf523babd614c7" providerId="LiveId" clId="{1F70D205-C7E5-7A43-AE76-5728CA6D053A}" dt="2022-09-24T07:55:50.112" v="41"/>
          <ac:spMkLst>
            <pc:docMk/>
            <pc:sldMk cId="0" sldId="626"/>
            <ac:spMk id="3" creationId="{00000000-0000-0000-0000-000000000000}"/>
          </ac:spMkLst>
        </pc:spChg>
        <pc:spChg chg="mod">
          <ac:chgData name="yan Zhixiong" userId="babf523babd614c7" providerId="LiveId" clId="{1F70D205-C7E5-7A43-AE76-5728CA6D053A}" dt="2022-09-24T07:54:40.837" v="27" actId="27636"/>
          <ac:spMkLst>
            <pc:docMk/>
            <pc:sldMk cId="0" sldId="626"/>
            <ac:spMk id="95234" creationId="{00000000-0000-0000-0000-000000000000}"/>
          </ac:spMkLst>
        </pc:spChg>
        <pc:spChg chg="mod">
          <ac:chgData name="yan Zhixiong" userId="babf523babd614c7" providerId="LiveId" clId="{1F70D205-C7E5-7A43-AE76-5728CA6D053A}" dt="2022-09-24T07:55:50.112" v="41"/>
          <ac:spMkLst>
            <pc:docMk/>
            <pc:sldMk cId="0" sldId="626"/>
            <ac:spMk id="95236" creationId="{00000000-0000-0000-0000-000000000000}"/>
          </ac:spMkLst>
        </pc:spChg>
      </pc:sldChg>
      <pc:sldChg chg="modSp del">
        <pc:chgData name="yan Zhixiong" userId="babf523babd614c7" providerId="LiveId" clId="{1F70D205-C7E5-7A43-AE76-5728CA6D053A}" dt="2022-09-24T08:17:43.185" v="68" actId="2696"/>
        <pc:sldMkLst>
          <pc:docMk/>
          <pc:sldMk cId="0" sldId="627"/>
        </pc:sldMkLst>
        <pc:spChg chg="mod">
          <ac:chgData name="yan Zhixiong" userId="babf523babd614c7" providerId="LiveId" clId="{1F70D205-C7E5-7A43-AE76-5728CA6D053A}" dt="2022-09-24T07:55:50.112" v="41"/>
          <ac:spMkLst>
            <pc:docMk/>
            <pc:sldMk cId="0" sldId="627"/>
            <ac:spMk id="3" creationId="{00000000-0000-0000-0000-000000000000}"/>
          </ac:spMkLst>
        </pc:spChg>
        <pc:spChg chg="mod">
          <ac:chgData name="yan Zhixiong" userId="babf523babd614c7" providerId="LiveId" clId="{1F70D205-C7E5-7A43-AE76-5728CA6D053A}" dt="2022-09-24T07:55:50.112" v="41"/>
          <ac:spMkLst>
            <pc:docMk/>
            <pc:sldMk cId="0" sldId="627"/>
            <ac:spMk id="96258" creationId="{00000000-0000-0000-0000-000000000000}"/>
          </ac:spMkLst>
        </pc:spChg>
        <pc:spChg chg="mod">
          <ac:chgData name="yan Zhixiong" userId="babf523babd614c7" providerId="LiveId" clId="{1F70D205-C7E5-7A43-AE76-5728CA6D053A}" dt="2022-09-24T07:55:50.112" v="41"/>
          <ac:spMkLst>
            <pc:docMk/>
            <pc:sldMk cId="0" sldId="627"/>
            <ac:spMk id="96260" creationId="{00000000-0000-0000-0000-000000000000}"/>
          </ac:spMkLst>
        </pc:spChg>
      </pc:sldChg>
      <pc:sldChg chg="modSp del">
        <pc:chgData name="yan Zhixiong" userId="babf523babd614c7" providerId="LiveId" clId="{1F70D205-C7E5-7A43-AE76-5728CA6D053A}" dt="2022-09-24T08:17:43.185" v="68" actId="2696"/>
        <pc:sldMkLst>
          <pc:docMk/>
          <pc:sldMk cId="0" sldId="628"/>
        </pc:sldMkLst>
        <pc:spChg chg="mod">
          <ac:chgData name="yan Zhixiong" userId="babf523babd614c7" providerId="LiveId" clId="{1F70D205-C7E5-7A43-AE76-5728CA6D053A}" dt="2022-09-24T07:55:50.112" v="41"/>
          <ac:spMkLst>
            <pc:docMk/>
            <pc:sldMk cId="0" sldId="628"/>
            <ac:spMk id="3" creationId="{00000000-0000-0000-0000-000000000000}"/>
          </ac:spMkLst>
        </pc:spChg>
        <pc:spChg chg="mod">
          <ac:chgData name="yan Zhixiong" userId="babf523babd614c7" providerId="LiveId" clId="{1F70D205-C7E5-7A43-AE76-5728CA6D053A}" dt="2022-09-24T07:55:50.112" v="41"/>
          <ac:spMkLst>
            <pc:docMk/>
            <pc:sldMk cId="0" sldId="628"/>
            <ac:spMk id="99330" creationId="{00000000-0000-0000-0000-000000000000}"/>
          </ac:spMkLst>
        </pc:spChg>
        <pc:spChg chg="mod">
          <ac:chgData name="yan Zhixiong" userId="babf523babd614c7" providerId="LiveId" clId="{1F70D205-C7E5-7A43-AE76-5728CA6D053A}" dt="2022-09-24T07:55:50.112" v="41"/>
          <ac:spMkLst>
            <pc:docMk/>
            <pc:sldMk cId="0" sldId="628"/>
            <ac:spMk id="99332" creationId="{00000000-0000-0000-0000-000000000000}"/>
          </ac:spMkLst>
        </pc:spChg>
      </pc:sldChg>
      <pc:sldChg chg="modSp del mod">
        <pc:chgData name="yan Zhixiong" userId="babf523babd614c7" providerId="LiveId" clId="{1F70D205-C7E5-7A43-AE76-5728CA6D053A}" dt="2022-09-24T08:17:43.185" v="68" actId="2696"/>
        <pc:sldMkLst>
          <pc:docMk/>
          <pc:sldMk cId="0" sldId="629"/>
        </pc:sldMkLst>
        <pc:spChg chg="mod">
          <ac:chgData name="yan Zhixiong" userId="babf523babd614c7" providerId="LiveId" clId="{1F70D205-C7E5-7A43-AE76-5728CA6D053A}" dt="2022-09-24T07:55:50.112" v="41"/>
          <ac:spMkLst>
            <pc:docMk/>
            <pc:sldMk cId="0" sldId="629"/>
            <ac:spMk id="2" creationId="{00000000-0000-0000-0000-000000000000}"/>
          </ac:spMkLst>
        </pc:spChg>
        <pc:graphicFrameChg chg="mod">
          <ac:chgData name="yan Zhixiong" userId="babf523babd614c7" providerId="LiveId" clId="{1F70D205-C7E5-7A43-AE76-5728CA6D053A}" dt="2022-09-24T07:55:50.112" v="41"/>
          <ac:graphicFrameMkLst>
            <pc:docMk/>
            <pc:sldMk cId="0" sldId="629"/>
            <ac:graphicFrameMk id="4" creationId="{00000000-0000-0000-0000-000000000000}"/>
          </ac:graphicFrameMkLst>
        </pc:graphicFrameChg>
      </pc:sldChg>
      <pc:sldChg chg="modSp del">
        <pc:chgData name="yan Zhixiong" userId="babf523babd614c7" providerId="LiveId" clId="{1F70D205-C7E5-7A43-AE76-5728CA6D053A}" dt="2022-09-24T08:17:43.185" v="68" actId="2696"/>
        <pc:sldMkLst>
          <pc:docMk/>
          <pc:sldMk cId="0" sldId="630"/>
        </pc:sldMkLst>
        <pc:spChg chg="mod">
          <ac:chgData name="yan Zhixiong" userId="babf523babd614c7" providerId="LiveId" clId="{1F70D205-C7E5-7A43-AE76-5728CA6D053A}" dt="2022-09-24T07:55:50.112" v="41"/>
          <ac:spMkLst>
            <pc:docMk/>
            <pc:sldMk cId="0" sldId="630"/>
            <ac:spMk id="100354" creationId="{00000000-0000-0000-0000-000000000000}"/>
          </ac:spMkLst>
        </pc:spChg>
        <pc:spChg chg="mod">
          <ac:chgData name="yan Zhixiong" userId="babf523babd614c7" providerId="LiveId" clId="{1F70D205-C7E5-7A43-AE76-5728CA6D053A}" dt="2022-09-24T07:55:50.112" v="41"/>
          <ac:spMkLst>
            <pc:docMk/>
            <pc:sldMk cId="0" sldId="630"/>
            <ac:spMk id="100356" creationId="{00000000-0000-0000-0000-000000000000}"/>
          </ac:spMkLst>
        </pc:spChg>
      </pc:sldChg>
      <pc:sldChg chg="modSp del">
        <pc:chgData name="yan Zhixiong" userId="babf523babd614c7" providerId="LiveId" clId="{1F70D205-C7E5-7A43-AE76-5728CA6D053A}" dt="2022-09-24T08:17:43.185" v="68" actId="2696"/>
        <pc:sldMkLst>
          <pc:docMk/>
          <pc:sldMk cId="0" sldId="631"/>
        </pc:sldMkLst>
        <pc:spChg chg="mod">
          <ac:chgData name="yan Zhixiong" userId="babf523babd614c7" providerId="LiveId" clId="{1F70D205-C7E5-7A43-AE76-5728CA6D053A}" dt="2022-09-24T07:55:50.112" v="41"/>
          <ac:spMkLst>
            <pc:docMk/>
            <pc:sldMk cId="0" sldId="631"/>
            <ac:spMk id="101378" creationId="{00000000-0000-0000-0000-000000000000}"/>
          </ac:spMkLst>
        </pc:spChg>
        <pc:spChg chg="mod">
          <ac:chgData name="yan Zhixiong" userId="babf523babd614c7" providerId="LiveId" clId="{1F70D205-C7E5-7A43-AE76-5728CA6D053A}" dt="2022-09-24T07:55:50.112" v="41"/>
          <ac:spMkLst>
            <pc:docMk/>
            <pc:sldMk cId="0" sldId="631"/>
            <ac:spMk id="101379" creationId="{00000000-0000-0000-0000-000000000000}"/>
          </ac:spMkLst>
        </pc:spChg>
        <pc:spChg chg="mod">
          <ac:chgData name="yan Zhixiong" userId="babf523babd614c7" providerId="LiveId" clId="{1F70D205-C7E5-7A43-AE76-5728CA6D053A}" dt="2022-09-24T07:55:50.112" v="41"/>
          <ac:spMkLst>
            <pc:docMk/>
            <pc:sldMk cId="0" sldId="631"/>
            <ac:spMk id="101380" creationId="{00000000-0000-0000-0000-000000000000}"/>
          </ac:spMkLst>
        </pc:spChg>
      </pc:sldChg>
      <pc:sldChg chg="modSp del">
        <pc:chgData name="yan Zhixiong" userId="babf523babd614c7" providerId="LiveId" clId="{1F70D205-C7E5-7A43-AE76-5728CA6D053A}" dt="2022-09-24T08:17:43.185" v="68" actId="2696"/>
        <pc:sldMkLst>
          <pc:docMk/>
          <pc:sldMk cId="0" sldId="632"/>
        </pc:sldMkLst>
        <pc:spChg chg="mod">
          <ac:chgData name="yan Zhixiong" userId="babf523babd614c7" providerId="LiveId" clId="{1F70D205-C7E5-7A43-AE76-5728CA6D053A}" dt="2022-09-24T07:55:50.112" v="41"/>
          <ac:spMkLst>
            <pc:docMk/>
            <pc:sldMk cId="0" sldId="632"/>
            <ac:spMk id="3" creationId="{00000000-0000-0000-0000-000000000000}"/>
          </ac:spMkLst>
        </pc:spChg>
        <pc:spChg chg="mod">
          <ac:chgData name="yan Zhixiong" userId="babf523babd614c7" providerId="LiveId" clId="{1F70D205-C7E5-7A43-AE76-5728CA6D053A}" dt="2022-09-24T07:55:50.112" v="41"/>
          <ac:spMkLst>
            <pc:docMk/>
            <pc:sldMk cId="0" sldId="632"/>
            <ac:spMk id="102402" creationId="{00000000-0000-0000-0000-000000000000}"/>
          </ac:spMkLst>
        </pc:spChg>
        <pc:spChg chg="mod">
          <ac:chgData name="yan Zhixiong" userId="babf523babd614c7" providerId="LiveId" clId="{1F70D205-C7E5-7A43-AE76-5728CA6D053A}" dt="2022-09-24T07:55:50.112" v="41"/>
          <ac:spMkLst>
            <pc:docMk/>
            <pc:sldMk cId="0" sldId="632"/>
            <ac:spMk id="102404" creationId="{00000000-0000-0000-0000-000000000000}"/>
          </ac:spMkLst>
        </pc:spChg>
      </pc:sldChg>
      <pc:sldChg chg="modSp del">
        <pc:chgData name="yan Zhixiong" userId="babf523babd614c7" providerId="LiveId" clId="{1F70D205-C7E5-7A43-AE76-5728CA6D053A}" dt="2022-09-24T08:17:43.185" v="68" actId="2696"/>
        <pc:sldMkLst>
          <pc:docMk/>
          <pc:sldMk cId="0" sldId="633"/>
        </pc:sldMkLst>
        <pc:spChg chg="mod">
          <ac:chgData name="yan Zhixiong" userId="babf523babd614c7" providerId="LiveId" clId="{1F70D205-C7E5-7A43-AE76-5728CA6D053A}" dt="2022-09-24T07:55:50.112" v="41"/>
          <ac:spMkLst>
            <pc:docMk/>
            <pc:sldMk cId="0" sldId="633"/>
            <ac:spMk id="3" creationId="{00000000-0000-0000-0000-000000000000}"/>
          </ac:spMkLst>
        </pc:spChg>
        <pc:spChg chg="mod">
          <ac:chgData name="yan Zhixiong" userId="babf523babd614c7" providerId="LiveId" clId="{1F70D205-C7E5-7A43-AE76-5728CA6D053A}" dt="2022-09-24T07:55:50.112" v="41"/>
          <ac:spMkLst>
            <pc:docMk/>
            <pc:sldMk cId="0" sldId="633"/>
            <ac:spMk id="103426" creationId="{00000000-0000-0000-0000-000000000000}"/>
          </ac:spMkLst>
        </pc:spChg>
        <pc:spChg chg="mod">
          <ac:chgData name="yan Zhixiong" userId="babf523babd614c7" providerId="LiveId" clId="{1F70D205-C7E5-7A43-AE76-5728CA6D053A}" dt="2022-09-24T07:55:50.112" v="41"/>
          <ac:spMkLst>
            <pc:docMk/>
            <pc:sldMk cId="0" sldId="633"/>
            <ac:spMk id="103428" creationId="{00000000-0000-0000-0000-000000000000}"/>
          </ac:spMkLst>
        </pc:spChg>
      </pc:sldChg>
      <pc:sldChg chg="modSp del">
        <pc:chgData name="yan Zhixiong" userId="babf523babd614c7" providerId="LiveId" clId="{1F70D205-C7E5-7A43-AE76-5728CA6D053A}" dt="2022-09-24T08:17:43.185" v="68" actId="2696"/>
        <pc:sldMkLst>
          <pc:docMk/>
          <pc:sldMk cId="0" sldId="634"/>
        </pc:sldMkLst>
        <pc:spChg chg="mod">
          <ac:chgData name="yan Zhixiong" userId="babf523babd614c7" providerId="LiveId" clId="{1F70D205-C7E5-7A43-AE76-5728CA6D053A}" dt="2022-09-24T07:55:50.112" v="41"/>
          <ac:spMkLst>
            <pc:docMk/>
            <pc:sldMk cId="0" sldId="634"/>
            <ac:spMk id="3" creationId="{00000000-0000-0000-0000-000000000000}"/>
          </ac:spMkLst>
        </pc:spChg>
        <pc:spChg chg="mod">
          <ac:chgData name="yan Zhixiong" userId="babf523babd614c7" providerId="LiveId" clId="{1F70D205-C7E5-7A43-AE76-5728CA6D053A}" dt="2022-09-24T07:55:50.112" v="41"/>
          <ac:spMkLst>
            <pc:docMk/>
            <pc:sldMk cId="0" sldId="634"/>
            <ac:spMk id="104450" creationId="{00000000-0000-0000-0000-000000000000}"/>
          </ac:spMkLst>
        </pc:spChg>
        <pc:spChg chg="mod">
          <ac:chgData name="yan Zhixiong" userId="babf523babd614c7" providerId="LiveId" clId="{1F70D205-C7E5-7A43-AE76-5728CA6D053A}" dt="2022-09-24T07:55:50.112" v="41"/>
          <ac:spMkLst>
            <pc:docMk/>
            <pc:sldMk cId="0" sldId="634"/>
            <ac:spMk id="104452" creationId="{00000000-0000-0000-0000-000000000000}"/>
          </ac:spMkLst>
        </pc:spChg>
      </pc:sldChg>
      <pc:sldChg chg="modSp del">
        <pc:chgData name="yan Zhixiong" userId="babf523babd614c7" providerId="LiveId" clId="{1F70D205-C7E5-7A43-AE76-5728CA6D053A}" dt="2022-09-24T08:17:43.185" v="68" actId="2696"/>
        <pc:sldMkLst>
          <pc:docMk/>
          <pc:sldMk cId="0" sldId="635"/>
        </pc:sldMkLst>
        <pc:spChg chg="mod">
          <ac:chgData name="yan Zhixiong" userId="babf523babd614c7" providerId="LiveId" clId="{1F70D205-C7E5-7A43-AE76-5728CA6D053A}" dt="2022-09-24T07:55:50.112" v="41"/>
          <ac:spMkLst>
            <pc:docMk/>
            <pc:sldMk cId="0" sldId="635"/>
            <ac:spMk id="3" creationId="{00000000-0000-0000-0000-000000000000}"/>
          </ac:spMkLst>
        </pc:spChg>
        <pc:spChg chg="mod">
          <ac:chgData name="yan Zhixiong" userId="babf523babd614c7" providerId="LiveId" clId="{1F70D205-C7E5-7A43-AE76-5728CA6D053A}" dt="2022-09-24T07:55:50.112" v="41"/>
          <ac:spMkLst>
            <pc:docMk/>
            <pc:sldMk cId="0" sldId="635"/>
            <ac:spMk id="105474" creationId="{00000000-0000-0000-0000-000000000000}"/>
          </ac:spMkLst>
        </pc:spChg>
        <pc:spChg chg="mod">
          <ac:chgData name="yan Zhixiong" userId="babf523babd614c7" providerId="LiveId" clId="{1F70D205-C7E5-7A43-AE76-5728CA6D053A}" dt="2022-09-24T07:55:50.112" v="41"/>
          <ac:spMkLst>
            <pc:docMk/>
            <pc:sldMk cId="0" sldId="635"/>
            <ac:spMk id="105476" creationId="{00000000-0000-0000-0000-000000000000}"/>
          </ac:spMkLst>
        </pc:spChg>
      </pc:sldChg>
      <pc:sldChg chg="modSp del">
        <pc:chgData name="yan Zhixiong" userId="babf523babd614c7" providerId="LiveId" clId="{1F70D205-C7E5-7A43-AE76-5728CA6D053A}" dt="2022-09-24T08:17:43.185" v="68" actId="2696"/>
        <pc:sldMkLst>
          <pc:docMk/>
          <pc:sldMk cId="0" sldId="637"/>
        </pc:sldMkLst>
        <pc:spChg chg="mod">
          <ac:chgData name="yan Zhixiong" userId="babf523babd614c7" providerId="LiveId" clId="{1F70D205-C7E5-7A43-AE76-5728CA6D053A}" dt="2022-09-24T07:55:50.112" v="41"/>
          <ac:spMkLst>
            <pc:docMk/>
            <pc:sldMk cId="0" sldId="637"/>
            <ac:spMk id="114690" creationId="{00000000-0000-0000-0000-000000000000}"/>
          </ac:spMkLst>
        </pc:spChg>
        <pc:spChg chg="mod">
          <ac:chgData name="yan Zhixiong" userId="babf523babd614c7" providerId="LiveId" clId="{1F70D205-C7E5-7A43-AE76-5728CA6D053A}" dt="2022-09-24T07:55:50.112" v="41"/>
          <ac:spMkLst>
            <pc:docMk/>
            <pc:sldMk cId="0" sldId="637"/>
            <ac:spMk id="114691" creationId="{00000000-0000-0000-0000-000000000000}"/>
          </ac:spMkLst>
        </pc:spChg>
      </pc:sldChg>
      <pc:sldChg chg="modSp del">
        <pc:chgData name="yan Zhixiong" userId="babf523babd614c7" providerId="LiveId" clId="{1F70D205-C7E5-7A43-AE76-5728CA6D053A}" dt="2022-09-24T08:17:43.185" v="68" actId="2696"/>
        <pc:sldMkLst>
          <pc:docMk/>
          <pc:sldMk cId="0" sldId="638"/>
        </pc:sldMkLst>
        <pc:spChg chg="mod">
          <ac:chgData name="yan Zhixiong" userId="babf523babd614c7" providerId="LiveId" clId="{1F70D205-C7E5-7A43-AE76-5728CA6D053A}" dt="2022-09-24T07:55:50.112" v="41"/>
          <ac:spMkLst>
            <pc:docMk/>
            <pc:sldMk cId="0" sldId="638"/>
            <ac:spMk id="113666" creationId="{00000000-0000-0000-0000-000000000000}"/>
          </ac:spMkLst>
        </pc:spChg>
        <pc:spChg chg="mod">
          <ac:chgData name="yan Zhixiong" userId="babf523babd614c7" providerId="LiveId" clId="{1F70D205-C7E5-7A43-AE76-5728CA6D053A}" dt="2022-09-24T07:55:50.112" v="41"/>
          <ac:spMkLst>
            <pc:docMk/>
            <pc:sldMk cId="0" sldId="638"/>
            <ac:spMk id="113668" creationId="{00000000-0000-0000-0000-000000000000}"/>
          </ac:spMkLst>
        </pc:spChg>
      </pc:sldChg>
      <pc:sldChg chg="modSp del">
        <pc:chgData name="yan Zhixiong" userId="babf523babd614c7" providerId="LiveId" clId="{1F70D205-C7E5-7A43-AE76-5728CA6D053A}" dt="2022-09-24T08:17:43.185" v="68" actId="2696"/>
        <pc:sldMkLst>
          <pc:docMk/>
          <pc:sldMk cId="0" sldId="639"/>
        </pc:sldMkLst>
        <pc:spChg chg="mod">
          <ac:chgData name="yan Zhixiong" userId="babf523babd614c7" providerId="LiveId" clId="{1F70D205-C7E5-7A43-AE76-5728CA6D053A}" dt="2022-09-24T07:55:50.112" v="41"/>
          <ac:spMkLst>
            <pc:docMk/>
            <pc:sldMk cId="0" sldId="639"/>
            <ac:spMk id="3" creationId="{00000000-0000-0000-0000-000000000000}"/>
          </ac:spMkLst>
        </pc:spChg>
        <pc:spChg chg="mod">
          <ac:chgData name="yan Zhixiong" userId="babf523babd614c7" providerId="LiveId" clId="{1F70D205-C7E5-7A43-AE76-5728CA6D053A}" dt="2022-09-24T07:55:50.112" v="41"/>
          <ac:spMkLst>
            <pc:docMk/>
            <pc:sldMk cId="0" sldId="639"/>
            <ac:spMk id="106498" creationId="{00000000-0000-0000-0000-000000000000}"/>
          </ac:spMkLst>
        </pc:spChg>
        <pc:spChg chg="mod">
          <ac:chgData name="yan Zhixiong" userId="babf523babd614c7" providerId="LiveId" clId="{1F70D205-C7E5-7A43-AE76-5728CA6D053A}" dt="2022-09-24T07:55:50.112" v="41"/>
          <ac:spMkLst>
            <pc:docMk/>
            <pc:sldMk cId="0" sldId="639"/>
            <ac:spMk id="106500" creationId="{00000000-0000-0000-0000-000000000000}"/>
          </ac:spMkLst>
        </pc:spChg>
      </pc:sldChg>
      <pc:sldChg chg="modSp del">
        <pc:chgData name="yan Zhixiong" userId="babf523babd614c7" providerId="LiveId" clId="{1F70D205-C7E5-7A43-AE76-5728CA6D053A}" dt="2022-09-24T08:17:43.185" v="68" actId="2696"/>
        <pc:sldMkLst>
          <pc:docMk/>
          <pc:sldMk cId="0" sldId="640"/>
        </pc:sldMkLst>
        <pc:spChg chg="mod">
          <ac:chgData name="yan Zhixiong" userId="babf523babd614c7" providerId="LiveId" clId="{1F70D205-C7E5-7A43-AE76-5728CA6D053A}" dt="2022-09-24T07:55:50.112" v="41"/>
          <ac:spMkLst>
            <pc:docMk/>
            <pc:sldMk cId="0" sldId="640"/>
            <ac:spMk id="3" creationId="{00000000-0000-0000-0000-000000000000}"/>
          </ac:spMkLst>
        </pc:spChg>
        <pc:spChg chg="mod">
          <ac:chgData name="yan Zhixiong" userId="babf523babd614c7" providerId="LiveId" clId="{1F70D205-C7E5-7A43-AE76-5728CA6D053A}" dt="2022-09-24T07:55:50.112" v="41"/>
          <ac:spMkLst>
            <pc:docMk/>
            <pc:sldMk cId="0" sldId="640"/>
            <ac:spMk id="116738" creationId="{00000000-0000-0000-0000-000000000000}"/>
          </ac:spMkLst>
        </pc:spChg>
        <pc:spChg chg="mod">
          <ac:chgData name="yan Zhixiong" userId="babf523babd614c7" providerId="LiveId" clId="{1F70D205-C7E5-7A43-AE76-5728CA6D053A}" dt="2022-09-24T07:55:50.112" v="41"/>
          <ac:spMkLst>
            <pc:docMk/>
            <pc:sldMk cId="0" sldId="640"/>
            <ac:spMk id="116740" creationId="{00000000-0000-0000-0000-000000000000}"/>
          </ac:spMkLst>
        </pc:spChg>
      </pc:sldChg>
      <pc:sldChg chg="modSp del">
        <pc:chgData name="yan Zhixiong" userId="babf523babd614c7" providerId="LiveId" clId="{1F70D205-C7E5-7A43-AE76-5728CA6D053A}" dt="2022-09-24T08:17:43.185" v="68" actId="2696"/>
        <pc:sldMkLst>
          <pc:docMk/>
          <pc:sldMk cId="0" sldId="642"/>
        </pc:sldMkLst>
        <pc:spChg chg="mod">
          <ac:chgData name="yan Zhixiong" userId="babf523babd614c7" providerId="LiveId" clId="{1F70D205-C7E5-7A43-AE76-5728CA6D053A}" dt="2022-09-24T07:55:50.112" v="41"/>
          <ac:spMkLst>
            <pc:docMk/>
            <pc:sldMk cId="0" sldId="642"/>
            <ac:spMk id="107522" creationId="{00000000-0000-0000-0000-000000000000}"/>
          </ac:spMkLst>
        </pc:spChg>
        <pc:spChg chg="mod">
          <ac:chgData name="yan Zhixiong" userId="babf523babd614c7" providerId="LiveId" clId="{1F70D205-C7E5-7A43-AE76-5728CA6D053A}" dt="2022-09-24T07:55:50.112" v="41"/>
          <ac:spMkLst>
            <pc:docMk/>
            <pc:sldMk cId="0" sldId="642"/>
            <ac:spMk id="107524" creationId="{00000000-0000-0000-0000-000000000000}"/>
          </ac:spMkLst>
        </pc:spChg>
      </pc:sldChg>
      <pc:sldChg chg="modSp del">
        <pc:chgData name="yan Zhixiong" userId="babf523babd614c7" providerId="LiveId" clId="{1F70D205-C7E5-7A43-AE76-5728CA6D053A}" dt="2022-09-24T08:17:43.185" v="68" actId="2696"/>
        <pc:sldMkLst>
          <pc:docMk/>
          <pc:sldMk cId="0" sldId="644"/>
        </pc:sldMkLst>
        <pc:spChg chg="mod">
          <ac:chgData name="yan Zhixiong" userId="babf523babd614c7" providerId="LiveId" clId="{1F70D205-C7E5-7A43-AE76-5728CA6D053A}" dt="2022-09-24T07:55:50.112" v="41"/>
          <ac:spMkLst>
            <pc:docMk/>
            <pc:sldMk cId="0" sldId="644"/>
            <ac:spMk id="110594" creationId="{00000000-0000-0000-0000-000000000000}"/>
          </ac:spMkLst>
        </pc:spChg>
        <pc:spChg chg="mod">
          <ac:chgData name="yan Zhixiong" userId="babf523babd614c7" providerId="LiveId" clId="{1F70D205-C7E5-7A43-AE76-5728CA6D053A}" dt="2022-09-24T07:55:50.112" v="41"/>
          <ac:spMkLst>
            <pc:docMk/>
            <pc:sldMk cId="0" sldId="644"/>
            <ac:spMk id="110595" creationId="{00000000-0000-0000-0000-000000000000}"/>
          </ac:spMkLst>
        </pc:spChg>
        <pc:spChg chg="mod">
          <ac:chgData name="yan Zhixiong" userId="babf523babd614c7" providerId="LiveId" clId="{1F70D205-C7E5-7A43-AE76-5728CA6D053A}" dt="2022-09-24T07:55:50.112" v="41"/>
          <ac:spMkLst>
            <pc:docMk/>
            <pc:sldMk cId="0" sldId="644"/>
            <ac:spMk id="110596" creationId="{00000000-0000-0000-0000-000000000000}"/>
          </ac:spMkLst>
        </pc:spChg>
      </pc:sldChg>
      <pc:sldChg chg="modSp del">
        <pc:chgData name="yan Zhixiong" userId="babf523babd614c7" providerId="LiveId" clId="{1F70D205-C7E5-7A43-AE76-5728CA6D053A}" dt="2022-09-24T08:17:43.185" v="68" actId="2696"/>
        <pc:sldMkLst>
          <pc:docMk/>
          <pc:sldMk cId="0" sldId="645"/>
        </pc:sldMkLst>
        <pc:spChg chg="mod">
          <ac:chgData name="yan Zhixiong" userId="babf523babd614c7" providerId="LiveId" clId="{1F70D205-C7E5-7A43-AE76-5728CA6D053A}" dt="2022-09-24T07:55:50.112" v="41"/>
          <ac:spMkLst>
            <pc:docMk/>
            <pc:sldMk cId="0" sldId="645"/>
            <ac:spMk id="3" creationId="{00000000-0000-0000-0000-000000000000}"/>
          </ac:spMkLst>
        </pc:spChg>
        <pc:spChg chg="mod">
          <ac:chgData name="yan Zhixiong" userId="babf523babd614c7" providerId="LiveId" clId="{1F70D205-C7E5-7A43-AE76-5728CA6D053A}" dt="2022-09-24T07:55:50.112" v="41"/>
          <ac:spMkLst>
            <pc:docMk/>
            <pc:sldMk cId="0" sldId="645"/>
            <ac:spMk id="108546" creationId="{00000000-0000-0000-0000-000000000000}"/>
          </ac:spMkLst>
        </pc:spChg>
        <pc:spChg chg="mod">
          <ac:chgData name="yan Zhixiong" userId="babf523babd614c7" providerId="LiveId" clId="{1F70D205-C7E5-7A43-AE76-5728CA6D053A}" dt="2022-09-24T07:55:50.112" v="41"/>
          <ac:spMkLst>
            <pc:docMk/>
            <pc:sldMk cId="0" sldId="645"/>
            <ac:spMk id="108548" creationId="{00000000-0000-0000-0000-000000000000}"/>
          </ac:spMkLst>
        </pc:spChg>
      </pc:sldChg>
      <pc:sldChg chg="modSp del">
        <pc:chgData name="yan Zhixiong" userId="babf523babd614c7" providerId="LiveId" clId="{1F70D205-C7E5-7A43-AE76-5728CA6D053A}" dt="2022-09-24T08:17:43.185" v="68" actId="2696"/>
        <pc:sldMkLst>
          <pc:docMk/>
          <pc:sldMk cId="0" sldId="646"/>
        </pc:sldMkLst>
        <pc:spChg chg="mod">
          <ac:chgData name="yan Zhixiong" userId="babf523babd614c7" providerId="LiveId" clId="{1F70D205-C7E5-7A43-AE76-5728CA6D053A}" dt="2022-09-24T07:55:50.112" v="41"/>
          <ac:spMkLst>
            <pc:docMk/>
            <pc:sldMk cId="0" sldId="646"/>
            <ac:spMk id="3" creationId="{00000000-0000-0000-0000-000000000000}"/>
          </ac:spMkLst>
        </pc:spChg>
        <pc:spChg chg="mod">
          <ac:chgData name="yan Zhixiong" userId="babf523babd614c7" providerId="LiveId" clId="{1F70D205-C7E5-7A43-AE76-5728CA6D053A}" dt="2022-09-24T07:55:50.112" v="41"/>
          <ac:spMkLst>
            <pc:docMk/>
            <pc:sldMk cId="0" sldId="646"/>
            <ac:spMk id="109570" creationId="{00000000-0000-0000-0000-000000000000}"/>
          </ac:spMkLst>
        </pc:spChg>
        <pc:spChg chg="mod">
          <ac:chgData name="yan Zhixiong" userId="babf523babd614c7" providerId="LiveId" clId="{1F70D205-C7E5-7A43-AE76-5728CA6D053A}" dt="2022-09-24T07:55:50.112" v="41"/>
          <ac:spMkLst>
            <pc:docMk/>
            <pc:sldMk cId="0" sldId="646"/>
            <ac:spMk id="109572" creationId="{00000000-0000-0000-0000-000000000000}"/>
          </ac:spMkLst>
        </pc:spChg>
      </pc:sldChg>
      <pc:sldChg chg="modSp del">
        <pc:chgData name="yan Zhixiong" userId="babf523babd614c7" providerId="LiveId" clId="{1F70D205-C7E5-7A43-AE76-5728CA6D053A}" dt="2022-09-24T08:17:43.185" v="68" actId="2696"/>
        <pc:sldMkLst>
          <pc:docMk/>
          <pc:sldMk cId="0" sldId="647"/>
        </pc:sldMkLst>
        <pc:spChg chg="mod">
          <ac:chgData name="yan Zhixiong" userId="babf523babd614c7" providerId="LiveId" clId="{1F70D205-C7E5-7A43-AE76-5728CA6D053A}" dt="2022-09-24T07:55:50.112" v="41"/>
          <ac:spMkLst>
            <pc:docMk/>
            <pc:sldMk cId="0" sldId="647"/>
            <ac:spMk id="3" creationId="{00000000-0000-0000-0000-000000000000}"/>
          </ac:spMkLst>
        </pc:spChg>
        <pc:spChg chg="mod">
          <ac:chgData name="yan Zhixiong" userId="babf523babd614c7" providerId="LiveId" clId="{1F70D205-C7E5-7A43-AE76-5728CA6D053A}" dt="2022-09-24T07:55:50.112" v="41"/>
          <ac:spMkLst>
            <pc:docMk/>
            <pc:sldMk cId="0" sldId="647"/>
            <ac:spMk id="111618" creationId="{00000000-0000-0000-0000-000000000000}"/>
          </ac:spMkLst>
        </pc:spChg>
        <pc:spChg chg="mod">
          <ac:chgData name="yan Zhixiong" userId="babf523babd614c7" providerId="LiveId" clId="{1F70D205-C7E5-7A43-AE76-5728CA6D053A}" dt="2022-09-24T07:55:50.112" v="41"/>
          <ac:spMkLst>
            <pc:docMk/>
            <pc:sldMk cId="0" sldId="647"/>
            <ac:spMk id="111620" creationId="{00000000-0000-0000-0000-000000000000}"/>
          </ac:spMkLst>
        </pc:spChg>
      </pc:sldChg>
      <pc:sldChg chg="modSp del">
        <pc:chgData name="yan Zhixiong" userId="babf523babd614c7" providerId="LiveId" clId="{1F70D205-C7E5-7A43-AE76-5728CA6D053A}" dt="2022-09-24T08:17:43.185" v="68" actId="2696"/>
        <pc:sldMkLst>
          <pc:docMk/>
          <pc:sldMk cId="0" sldId="648"/>
        </pc:sldMkLst>
        <pc:spChg chg="mod">
          <ac:chgData name="yan Zhixiong" userId="babf523babd614c7" providerId="LiveId" clId="{1F70D205-C7E5-7A43-AE76-5728CA6D053A}" dt="2022-09-24T07:55:50.112" v="41"/>
          <ac:spMkLst>
            <pc:docMk/>
            <pc:sldMk cId="0" sldId="648"/>
            <ac:spMk id="120834" creationId="{00000000-0000-0000-0000-000000000000}"/>
          </ac:spMkLst>
        </pc:spChg>
        <pc:spChg chg="mod">
          <ac:chgData name="yan Zhixiong" userId="babf523babd614c7" providerId="LiveId" clId="{1F70D205-C7E5-7A43-AE76-5728CA6D053A}" dt="2022-09-24T07:55:50.112" v="41"/>
          <ac:spMkLst>
            <pc:docMk/>
            <pc:sldMk cId="0" sldId="648"/>
            <ac:spMk id="120835" creationId="{00000000-0000-0000-0000-000000000000}"/>
          </ac:spMkLst>
        </pc:spChg>
        <pc:spChg chg="mod">
          <ac:chgData name="yan Zhixiong" userId="babf523babd614c7" providerId="LiveId" clId="{1F70D205-C7E5-7A43-AE76-5728CA6D053A}" dt="2022-09-24T07:55:50.112" v="41"/>
          <ac:spMkLst>
            <pc:docMk/>
            <pc:sldMk cId="0" sldId="648"/>
            <ac:spMk id="120836" creationId="{00000000-0000-0000-0000-000000000000}"/>
          </ac:spMkLst>
        </pc:spChg>
      </pc:sldChg>
      <pc:sldChg chg="modSp del mod">
        <pc:chgData name="yan Zhixiong" userId="babf523babd614c7" providerId="LiveId" clId="{1F70D205-C7E5-7A43-AE76-5728CA6D053A}" dt="2022-09-24T08:17:43.185" v="68" actId="2696"/>
        <pc:sldMkLst>
          <pc:docMk/>
          <pc:sldMk cId="0" sldId="649"/>
        </pc:sldMkLst>
        <pc:spChg chg="mod">
          <ac:chgData name="yan Zhixiong" userId="babf523babd614c7" providerId="LiveId" clId="{1F70D205-C7E5-7A43-AE76-5728CA6D053A}" dt="2022-09-24T07:55:50.112" v="41"/>
          <ac:spMkLst>
            <pc:docMk/>
            <pc:sldMk cId="0" sldId="649"/>
            <ac:spMk id="3" creationId="{00000000-0000-0000-0000-000000000000}"/>
          </ac:spMkLst>
        </pc:spChg>
        <pc:spChg chg="mod">
          <ac:chgData name="yan Zhixiong" userId="babf523babd614c7" providerId="LiveId" clId="{1F70D205-C7E5-7A43-AE76-5728CA6D053A}" dt="2022-09-24T07:55:50.112" v="41"/>
          <ac:spMkLst>
            <pc:docMk/>
            <pc:sldMk cId="0" sldId="649"/>
            <ac:spMk id="121858" creationId="{00000000-0000-0000-0000-000000000000}"/>
          </ac:spMkLst>
        </pc:spChg>
        <pc:spChg chg="mod">
          <ac:chgData name="yan Zhixiong" userId="babf523babd614c7" providerId="LiveId" clId="{1F70D205-C7E5-7A43-AE76-5728CA6D053A}" dt="2022-09-24T07:55:50.112" v="41"/>
          <ac:spMkLst>
            <pc:docMk/>
            <pc:sldMk cId="0" sldId="649"/>
            <ac:spMk id="121860" creationId="{00000000-0000-0000-0000-000000000000}"/>
          </ac:spMkLst>
        </pc:spChg>
      </pc:sldChg>
      <pc:sldChg chg="modSp del">
        <pc:chgData name="yan Zhixiong" userId="babf523babd614c7" providerId="LiveId" clId="{1F70D205-C7E5-7A43-AE76-5728CA6D053A}" dt="2022-09-24T08:17:43.185" v="68" actId="2696"/>
        <pc:sldMkLst>
          <pc:docMk/>
          <pc:sldMk cId="0" sldId="650"/>
        </pc:sldMkLst>
        <pc:spChg chg="mod">
          <ac:chgData name="yan Zhixiong" userId="babf523babd614c7" providerId="LiveId" clId="{1F70D205-C7E5-7A43-AE76-5728CA6D053A}" dt="2022-09-24T07:55:50.112" v="41"/>
          <ac:spMkLst>
            <pc:docMk/>
            <pc:sldMk cId="0" sldId="650"/>
            <ac:spMk id="122882" creationId="{00000000-0000-0000-0000-000000000000}"/>
          </ac:spMkLst>
        </pc:spChg>
        <pc:spChg chg="mod">
          <ac:chgData name="yan Zhixiong" userId="babf523babd614c7" providerId="LiveId" clId="{1F70D205-C7E5-7A43-AE76-5728CA6D053A}" dt="2022-09-24T07:55:50.112" v="41"/>
          <ac:spMkLst>
            <pc:docMk/>
            <pc:sldMk cId="0" sldId="650"/>
            <ac:spMk id="122883" creationId="{00000000-0000-0000-0000-000000000000}"/>
          </ac:spMkLst>
        </pc:spChg>
        <pc:spChg chg="mod">
          <ac:chgData name="yan Zhixiong" userId="babf523babd614c7" providerId="LiveId" clId="{1F70D205-C7E5-7A43-AE76-5728CA6D053A}" dt="2022-09-24T07:55:50.112" v="41"/>
          <ac:spMkLst>
            <pc:docMk/>
            <pc:sldMk cId="0" sldId="650"/>
            <ac:spMk id="122884" creationId="{00000000-0000-0000-0000-000000000000}"/>
          </ac:spMkLst>
        </pc:spChg>
      </pc:sldChg>
      <pc:sldChg chg="modSp del">
        <pc:chgData name="yan Zhixiong" userId="babf523babd614c7" providerId="LiveId" clId="{1F70D205-C7E5-7A43-AE76-5728CA6D053A}" dt="2022-09-24T08:17:43.185" v="68" actId="2696"/>
        <pc:sldMkLst>
          <pc:docMk/>
          <pc:sldMk cId="0" sldId="651"/>
        </pc:sldMkLst>
        <pc:spChg chg="mod">
          <ac:chgData name="yan Zhixiong" userId="babf523babd614c7" providerId="LiveId" clId="{1F70D205-C7E5-7A43-AE76-5728CA6D053A}" dt="2022-09-24T07:55:50.112" v="41"/>
          <ac:spMkLst>
            <pc:docMk/>
            <pc:sldMk cId="0" sldId="651"/>
            <ac:spMk id="3" creationId="{00000000-0000-0000-0000-000000000000}"/>
          </ac:spMkLst>
        </pc:spChg>
        <pc:spChg chg="mod">
          <ac:chgData name="yan Zhixiong" userId="babf523babd614c7" providerId="LiveId" clId="{1F70D205-C7E5-7A43-AE76-5728CA6D053A}" dt="2022-09-24T07:55:50.112" v="41"/>
          <ac:spMkLst>
            <pc:docMk/>
            <pc:sldMk cId="0" sldId="651"/>
            <ac:spMk id="123906" creationId="{00000000-0000-0000-0000-000000000000}"/>
          </ac:spMkLst>
        </pc:spChg>
        <pc:spChg chg="mod">
          <ac:chgData name="yan Zhixiong" userId="babf523babd614c7" providerId="LiveId" clId="{1F70D205-C7E5-7A43-AE76-5728CA6D053A}" dt="2022-09-24T07:55:50.112" v="41"/>
          <ac:spMkLst>
            <pc:docMk/>
            <pc:sldMk cId="0" sldId="651"/>
            <ac:spMk id="123908" creationId="{00000000-0000-0000-0000-000000000000}"/>
          </ac:spMkLst>
        </pc:spChg>
      </pc:sldChg>
      <pc:sldChg chg="modSp del">
        <pc:chgData name="yan Zhixiong" userId="babf523babd614c7" providerId="LiveId" clId="{1F70D205-C7E5-7A43-AE76-5728CA6D053A}" dt="2022-09-24T08:17:43.185" v="68" actId="2696"/>
        <pc:sldMkLst>
          <pc:docMk/>
          <pc:sldMk cId="0" sldId="652"/>
        </pc:sldMkLst>
        <pc:spChg chg="mod">
          <ac:chgData name="yan Zhixiong" userId="babf523babd614c7" providerId="LiveId" clId="{1F70D205-C7E5-7A43-AE76-5728CA6D053A}" dt="2022-09-24T07:55:50.112" v="41"/>
          <ac:spMkLst>
            <pc:docMk/>
            <pc:sldMk cId="0" sldId="652"/>
            <ac:spMk id="124931" creationId="{00000000-0000-0000-0000-000000000000}"/>
          </ac:spMkLst>
        </pc:spChg>
      </pc:sldChg>
      <pc:sldChg chg="modSp del">
        <pc:chgData name="yan Zhixiong" userId="babf523babd614c7" providerId="LiveId" clId="{1F70D205-C7E5-7A43-AE76-5728CA6D053A}" dt="2022-09-24T08:17:43.185" v="68" actId="2696"/>
        <pc:sldMkLst>
          <pc:docMk/>
          <pc:sldMk cId="0" sldId="653"/>
        </pc:sldMkLst>
        <pc:spChg chg="mod">
          <ac:chgData name="yan Zhixiong" userId="babf523babd614c7" providerId="LiveId" clId="{1F70D205-C7E5-7A43-AE76-5728CA6D053A}" dt="2022-09-24T07:55:50.112" v="41"/>
          <ac:spMkLst>
            <pc:docMk/>
            <pc:sldMk cId="0" sldId="653"/>
            <ac:spMk id="3" creationId="{00000000-0000-0000-0000-000000000000}"/>
          </ac:spMkLst>
        </pc:spChg>
        <pc:spChg chg="mod">
          <ac:chgData name="yan Zhixiong" userId="babf523babd614c7" providerId="LiveId" clId="{1F70D205-C7E5-7A43-AE76-5728CA6D053A}" dt="2022-09-24T07:55:50.112" v="41"/>
          <ac:spMkLst>
            <pc:docMk/>
            <pc:sldMk cId="0" sldId="653"/>
            <ac:spMk id="4" creationId="{00000000-0000-0000-0000-000000000000}"/>
          </ac:spMkLst>
        </pc:spChg>
        <pc:spChg chg="mod">
          <ac:chgData name="yan Zhixiong" userId="babf523babd614c7" providerId="LiveId" clId="{1F70D205-C7E5-7A43-AE76-5728CA6D053A}" dt="2022-09-24T07:55:50.112" v="41"/>
          <ac:spMkLst>
            <pc:docMk/>
            <pc:sldMk cId="0" sldId="653"/>
            <ac:spMk id="125954" creationId="{00000000-0000-0000-0000-000000000000}"/>
          </ac:spMkLst>
        </pc:spChg>
      </pc:sldChg>
      <pc:sldChg chg="modSp del">
        <pc:chgData name="yan Zhixiong" userId="babf523babd614c7" providerId="LiveId" clId="{1F70D205-C7E5-7A43-AE76-5728CA6D053A}" dt="2022-09-24T08:17:43.185" v="68" actId="2696"/>
        <pc:sldMkLst>
          <pc:docMk/>
          <pc:sldMk cId="0" sldId="654"/>
        </pc:sldMkLst>
        <pc:spChg chg="mod">
          <ac:chgData name="yan Zhixiong" userId="babf523babd614c7" providerId="LiveId" clId="{1F70D205-C7E5-7A43-AE76-5728CA6D053A}" dt="2022-09-24T07:55:50.112" v="41"/>
          <ac:spMkLst>
            <pc:docMk/>
            <pc:sldMk cId="0" sldId="654"/>
            <ac:spMk id="3" creationId="{00000000-0000-0000-0000-000000000000}"/>
          </ac:spMkLst>
        </pc:spChg>
        <pc:spChg chg="mod">
          <ac:chgData name="yan Zhixiong" userId="babf523babd614c7" providerId="LiveId" clId="{1F70D205-C7E5-7A43-AE76-5728CA6D053A}" dt="2022-09-24T07:55:50.112" v="41"/>
          <ac:spMkLst>
            <pc:docMk/>
            <pc:sldMk cId="0" sldId="654"/>
            <ac:spMk id="4" creationId="{00000000-0000-0000-0000-000000000000}"/>
          </ac:spMkLst>
        </pc:spChg>
        <pc:spChg chg="mod">
          <ac:chgData name="yan Zhixiong" userId="babf523babd614c7" providerId="LiveId" clId="{1F70D205-C7E5-7A43-AE76-5728CA6D053A}" dt="2022-09-24T07:55:50.112" v="41"/>
          <ac:spMkLst>
            <pc:docMk/>
            <pc:sldMk cId="0" sldId="654"/>
            <ac:spMk id="126978" creationId="{00000000-0000-0000-0000-000000000000}"/>
          </ac:spMkLst>
        </pc:spChg>
      </pc:sldChg>
      <pc:sldChg chg="modSp del">
        <pc:chgData name="yan Zhixiong" userId="babf523babd614c7" providerId="LiveId" clId="{1F70D205-C7E5-7A43-AE76-5728CA6D053A}" dt="2022-09-24T08:17:43.185" v="68" actId="2696"/>
        <pc:sldMkLst>
          <pc:docMk/>
          <pc:sldMk cId="0" sldId="655"/>
        </pc:sldMkLst>
        <pc:spChg chg="mod">
          <ac:chgData name="yan Zhixiong" userId="babf523babd614c7" providerId="LiveId" clId="{1F70D205-C7E5-7A43-AE76-5728CA6D053A}" dt="2022-09-24T07:55:50.112" v="41"/>
          <ac:spMkLst>
            <pc:docMk/>
            <pc:sldMk cId="0" sldId="655"/>
            <ac:spMk id="3" creationId="{00000000-0000-0000-0000-000000000000}"/>
          </ac:spMkLst>
        </pc:spChg>
        <pc:spChg chg="mod">
          <ac:chgData name="yan Zhixiong" userId="babf523babd614c7" providerId="LiveId" clId="{1F70D205-C7E5-7A43-AE76-5728CA6D053A}" dt="2022-09-24T07:55:50.112" v="41"/>
          <ac:spMkLst>
            <pc:docMk/>
            <pc:sldMk cId="0" sldId="655"/>
            <ac:spMk id="4" creationId="{00000000-0000-0000-0000-000000000000}"/>
          </ac:spMkLst>
        </pc:spChg>
        <pc:spChg chg="mod">
          <ac:chgData name="yan Zhixiong" userId="babf523babd614c7" providerId="LiveId" clId="{1F70D205-C7E5-7A43-AE76-5728CA6D053A}" dt="2022-09-24T07:55:50.112" v="41"/>
          <ac:spMkLst>
            <pc:docMk/>
            <pc:sldMk cId="0" sldId="655"/>
            <ac:spMk id="128002" creationId="{00000000-0000-0000-0000-000000000000}"/>
          </ac:spMkLst>
        </pc:spChg>
      </pc:sldChg>
      <pc:sldChg chg="modSp del">
        <pc:chgData name="yan Zhixiong" userId="babf523babd614c7" providerId="LiveId" clId="{1F70D205-C7E5-7A43-AE76-5728CA6D053A}" dt="2022-09-24T08:17:43.185" v="68" actId="2696"/>
        <pc:sldMkLst>
          <pc:docMk/>
          <pc:sldMk cId="0" sldId="656"/>
        </pc:sldMkLst>
        <pc:spChg chg="mod">
          <ac:chgData name="yan Zhixiong" userId="babf523babd614c7" providerId="LiveId" clId="{1F70D205-C7E5-7A43-AE76-5728CA6D053A}" dt="2022-09-24T07:55:50.112" v="41"/>
          <ac:spMkLst>
            <pc:docMk/>
            <pc:sldMk cId="0" sldId="656"/>
            <ac:spMk id="3" creationId="{00000000-0000-0000-0000-000000000000}"/>
          </ac:spMkLst>
        </pc:spChg>
        <pc:spChg chg="mod">
          <ac:chgData name="yan Zhixiong" userId="babf523babd614c7" providerId="LiveId" clId="{1F70D205-C7E5-7A43-AE76-5728CA6D053A}" dt="2022-09-24T07:55:50.112" v="41"/>
          <ac:spMkLst>
            <pc:docMk/>
            <pc:sldMk cId="0" sldId="656"/>
            <ac:spMk id="4" creationId="{00000000-0000-0000-0000-000000000000}"/>
          </ac:spMkLst>
        </pc:spChg>
        <pc:spChg chg="mod">
          <ac:chgData name="yan Zhixiong" userId="babf523babd614c7" providerId="LiveId" clId="{1F70D205-C7E5-7A43-AE76-5728CA6D053A}" dt="2022-09-24T07:55:50.112" v="41"/>
          <ac:spMkLst>
            <pc:docMk/>
            <pc:sldMk cId="0" sldId="656"/>
            <ac:spMk id="129026" creationId="{00000000-0000-0000-0000-000000000000}"/>
          </ac:spMkLst>
        </pc:spChg>
      </pc:sldChg>
      <pc:sldChg chg="modSp del mod">
        <pc:chgData name="yan Zhixiong" userId="babf523babd614c7" providerId="LiveId" clId="{1F70D205-C7E5-7A43-AE76-5728CA6D053A}" dt="2022-09-24T08:17:43.185" v="68" actId="2696"/>
        <pc:sldMkLst>
          <pc:docMk/>
          <pc:sldMk cId="0" sldId="657"/>
        </pc:sldMkLst>
        <pc:spChg chg="mod">
          <ac:chgData name="yan Zhixiong" userId="babf523babd614c7" providerId="LiveId" clId="{1F70D205-C7E5-7A43-AE76-5728CA6D053A}" dt="2022-09-24T07:55:50.780" v="43" actId="27636"/>
          <ac:spMkLst>
            <pc:docMk/>
            <pc:sldMk cId="0" sldId="657"/>
            <ac:spMk id="3" creationId="{00000000-0000-0000-0000-000000000000}"/>
          </ac:spMkLst>
        </pc:spChg>
        <pc:spChg chg="mod">
          <ac:chgData name="yan Zhixiong" userId="babf523babd614c7" providerId="LiveId" clId="{1F70D205-C7E5-7A43-AE76-5728CA6D053A}" dt="2022-09-24T07:55:50.112" v="41"/>
          <ac:spMkLst>
            <pc:docMk/>
            <pc:sldMk cId="0" sldId="657"/>
            <ac:spMk id="4" creationId="{00000000-0000-0000-0000-000000000000}"/>
          </ac:spMkLst>
        </pc:spChg>
        <pc:spChg chg="mod">
          <ac:chgData name="yan Zhixiong" userId="babf523babd614c7" providerId="LiveId" clId="{1F70D205-C7E5-7A43-AE76-5728CA6D053A}" dt="2022-09-24T07:55:50.112" v="41"/>
          <ac:spMkLst>
            <pc:docMk/>
            <pc:sldMk cId="0" sldId="657"/>
            <ac:spMk id="130050" creationId="{00000000-0000-0000-0000-000000000000}"/>
          </ac:spMkLst>
        </pc:spChg>
      </pc:sldChg>
      <pc:sldChg chg="delSp modSp mod">
        <pc:chgData name="yan Zhixiong" userId="babf523babd614c7" providerId="LiveId" clId="{1F70D205-C7E5-7A43-AE76-5728CA6D053A}" dt="2022-09-24T07:57:52.999" v="62" actId="478"/>
        <pc:sldMkLst>
          <pc:docMk/>
          <pc:sldMk cId="0" sldId="660"/>
        </pc:sldMkLst>
        <pc:spChg chg="mod">
          <ac:chgData name="yan Zhixiong" userId="babf523babd614c7" providerId="LiveId" clId="{1F70D205-C7E5-7A43-AE76-5728CA6D053A}" dt="2022-09-24T07:57:46.080" v="61" actId="207"/>
          <ac:spMkLst>
            <pc:docMk/>
            <pc:sldMk cId="0" sldId="660"/>
            <ac:spMk id="8" creationId="{00000000-0000-0000-0000-000000000000}"/>
          </ac:spMkLst>
        </pc:spChg>
        <pc:spChg chg="del mod">
          <ac:chgData name="yan Zhixiong" userId="babf523babd614c7" providerId="LiveId" clId="{1F70D205-C7E5-7A43-AE76-5728CA6D053A}" dt="2022-09-24T07:57:52.999" v="62" actId="478"/>
          <ac:spMkLst>
            <pc:docMk/>
            <pc:sldMk cId="0" sldId="660"/>
            <ac:spMk id="15364" creationId="{00000000-0000-0000-0000-000000000000}"/>
          </ac:spMkLst>
        </pc:spChg>
      </pc:sldChg>
      <pc:sldChg chg="modSp">
        <pc:chgData name="yan Zhixiong" userId="babf523babd614c7" providerId="LiveId" clId="{1F70D205-C7E5-7A43-AE76-5728CA6D053A}" dt="2022-09-24T07:55:50.112" v="41"/>
        <pc:sldMkLst>
          <pc:docMk/>
          <pc:sldMk cId="0" sldId="661"/>
        </pc:sldMkLst>
        <pc:spChg chg="mod">
          <ac:chgData name="yan Zhixiong" userId="babf523babd614c7" providerId="LiveId" clId="{1F70D205-C7E5-7A43-AE76-5728CA6D053A}" dt="2022-09-24T07:55:50.112" v="41"/>
          <ac:spMkLst>
            <pc:docMk/>
            <pc:sldMk cId="0" sldId="661"/>
            <ac:spMk id="4" creationId="{00000000-0000-0000-0000-000000000000}"/>
          </ac:spMkLst>
        </pc:spChg>
        <pc:spChg chg="mod">
          <ac:chgData name="yan Zhixiong" userId="babf523babd614c7" providerId="LiveId" clId="{1F70D205-C7E5-7A43-AE76-5728CA6D053A}" dt="2022-09-24T07:55:50.112" v="41"/>
          <ac:spMkLst>
            <pc:docMk/>
            <pc:sldMk cId="0" sldId="661"/>
            <ac:spMk id="18434" creationId="{00000000-0000-0000-0000-000000000000}"/>
          </ac:spMkLst>
        </pc:spChg>
        <pc:picChg chg="mod">
          <ac:chgData name="yan Zhixiong" userId="babf523babd614c7" providerId="LiveId" clId="{1F70D205-C7E5-7A43-AE76-5728CA6D053A}" dt="2022-09-16T04:34:51.165" v="7" actId="14100"/>
          <ac:picMkLst>
            <pc:docMk/>
            <pc:sldMk cId="0" sldId="661"/>
            <ac:picMk id="18437" creationId="{00000000-0000-0000-0000-000000000000}"/>
          </ac:picMkLst>
        </pc:picChg>
      </pc:sldChg>
      <pc:sldChg chg="modSp">
        <pc:chgData name="yan Zhixiong" userId="babf523babd614c7" providerId="LiveId" clId="{1F70D205-C7E5-7A43-AE76-5728CA6D053A}" dt="2022-09-24T07:55:50.112" v="41"/>
        <pc:sldMkLst>
          <pc:docMk/>
          <pc:sldMk cId="0" sldId="662"/>
        </pc:sldMkLst>
        <pc:spChg chg="mod">
          <ac:chgData name="yan Zhixiong" userId="babf523babd614c7" providerId="LiveId" clId="{1F70D205-C7E5-7A43-AE76-5728CA6D053A}" dt="2022-09-24T07:55:50.112" v="41"/>
          <ac:spMkLst>
            <pc:docMk/>
            <pc:sldMk cId="0" sldId="662"/>
            <ac:spMk id="4" creationId="{00000000-0000-0000-0000-000000000000}"/>
          </ac:spMkLst>
        </pc:spChg>
      </pc:sldChg>
      <pc:sldChg chg="modSp">
        <pc:chgData name="yan Zhixiong" userId="babf523babd614c7" providerId="LiveId" clId="{1F70D205-C7E5-7A43-AE76-5728CA6D053A}" dt="2022-09-24T07:55:50.112" v="41"/>
        <pc:sldMkLst>
          <pc:docMk/>
          <pc:sldMk cId="0" sldId="664"/>
        </pc:sldMkLst>
        <pc:spChg chg="mod">
          <ac:chgData name="yan Zhixiong" userId="babf523babd614c7" providerId="LiveId" clId="{1F70D205-C7E5-7A43-AE76-5728CA6D053A}" dt="2022-09-24T07:55:50.112" v="41"/>
          <ac:spMkLst>
            <pc:docMk/>
            <pc:sldMk cId="0" sldId="664"/>
            <ac:spMk id="4" creationId="{00000000-0000-0000-0000-000000000000}"/>
          </ac:spMkLst>
        </pc:spChg>
      </pc:sldChg>
      <pc:sldChg chg="modSp mod">
        <pc:chgData name="yan Zhixiong" userId="babf523babd614c7" providerId="LiveId" clId="{1F70D205-C7E5-7A43-AE76-5728CA6D053A}" dt="2022-09-24T08:14:05.362" v="67" actId="1076"/>
        <pc:sldMkLst>
          <pc:docMk/>
          <pc:sldMk cId="0" sldId="666"/>
        </pc:sldMkLst>
        <pc:spChg chg="mod">
          <ac:chgData name="yan Zhixiong" userId="babf523babd614c7" providerId="LiveId" clId="{1F70D205-C7E5-7A43-AE76-5728CA6D053A}" dt="2022-09-24T07:55:50.112" v="41"/>
          <ac:spMkLst>
            <pc:docMk/>
            <pc:sldMk cId="0" sldId="666"/>
            <ac:spMk id="4" creationId="{00000000-0000-0000-0000-000000000000}"/>
          </ac:spMkLst>
        </pc:spChg>
        <pc:spChg chg="mod">
          <ac:chgData name="yan Zhixiong" userId="babf523babd614c7" providerId="LiveId" clId="{1F70D205-C7E5-7A43-AE76-5728CA6D053A}" dt="2022-09-24T08:14:05.362" v="67" actId="1076"/>
          <ac:spMkLst>
            <pc:docMk/>
            <pc:sldMk cId="0" sldId="666"/>
            <ac:spMk id="43010" creationId="{00000000-0000-0000-0000-000000000000}"/>
          </ac:spMkLst>
        </pc:spChg>
      </pc:sldChg>
      <pc:sldChg chg="modSp">
        <pc:chgData name="yan Zhixiong" userId="babf523babd614c7" providerId="LiveId" clId="{1F70D205-C7E5-7A43-AE76-5728CA6D053A}" dt="2022-09-24T07:55:50.112" v="41"/>
        <pc:sldMkLst>
          <pc:docMk/>
          <pc:sldMk cId="0" sldId="667"/>
        </pc:sldMkLst>
        <pc:spChg chg="mod">
          <ac:chgData name="yan Zhixiong" userId="babf523babd614c7" providerId="LiveId" clId="{1F70D205-C7E5-7A43-AE76-5728CA6D053A}" dt="2022-09-24T07:55:50.112" v="41"/>
          <ac:spMkLst>
            <pc:docMk/>
            <pc:sldMk cId="0" sldId="667"/>
            <ac:spMk id="4" creationId="{00000000-0000-0000-0000-000000000000}"/>
          </ac:spMkLst>
        </pc:spChg>
        <pc:spChg chg="mod">
          <ac:chgData name="yan Zhixiong" userId="babf523babd614c7" providerId="LiveId" clId="{1F70D205-C7E5-7A43-AE76-5728CA6D053A}" dt="2022-09-24T07:55:50.112" v="41"/>
          <ac:spMkLst>
            <pc:docMk/>
            <pc:sldMk cId="0" sldId="667"/>
            <ac:spMk id="46082" creationId="{00000000-0000-0000-0000-000000000000}"/>
          </ac:spMkLst>
        </pc:spChg>
      </pc:sldChg>
      <pc:sldChg chg="modSp">
        <pc:chgData name="yan Zhixiong" userId="babf523babd614c7" providerId="LiveId" clId="{1F70D205-C7E5-7A43-AE76-5728CA6D053A}" dt="2022-09-24T07:55:50.112" v="41"/>
        <pc:sldMkLst>
          <pc:docMk/>
          <pc:sldMk cId="0" sldId="668"/>
        </pc:sldMkLst>
        <pc:spChg chg="mod">
          <ac:chgData name="yan Zhixiong" userId="babf523babd614c7" providerId="LiveId" clId="{1F70D205-C7E5-7A43-AE76-5728CA6D053A}" dt="2022-09-24T07:55:50.112" v="41"/>
          <ac:spMkLst>
            <pc:docMk/>
            <pc:sldMk cId="0" sldId="668"/>
            <ac:spMk id="4" creationId="{00000000-0000-0000-0000-000000000000}"/>
          </ac:spMkLst>
        </pc:spChg>
      </pc:sldChg>
      <pc:sldChg chg="modSp del">
        <pc:chgData name="yan Zhixiong" userId="babf523babd614c7" providerId="LiveId" clId="{1F70D205-C7E5-7A43-AE76-5728CA6D053A}" dt="2022-09-24T08:17:43.185" v="68" actId="2696"/>
        <pc:sldMkLst>
          <pc:docMk/>
          <pc:sldMk cId="2429920408" sldId="669"/>
        </pc:sldMkLst>
        <pc:spChg chg="mod">
          <ac:chgData name="yan Zhixiong" userId="babf523babd614c7" providerId="LiveId" clId="{1F70D205-C7E5-7A43-AE76-5728CA6D053A}" dt="2022-09-24T07:55:50.112" v="41"/>
          <ac:spMkLst>
            <pc:docMk/>
            <pc:sldMk cId="2429920408" sldId="669"/>
            <ac:spMk id="2" creationId="{00000000-0000-0000-0000-000000000000}"/>
          </ac:spMkLst>
        </pc:spChg>
        <pc:spChg chg="mod">
          <ac:chgData name="yan Zhixiong" userId="babf523babd614c7" providerId="LiveId" clId="{1F70D205-C7E5-7A43-AE76-5728CA6D053A}" dt="2022-09-24T07:55:50.112" v="41"/>
          <ac:spMkLst>
            <pc:docMk/>
            <pc:sldMk cId="2429920408" sldId="669"/>
            <ac:spMk id="4" creationId="{00000000-0000-0000-0000-000000000000}"/>
          </ac:spMkLst>
        </pc:spChg>
      </pc:sldChg>
      <pc:sldChg chg="modSp del">
        <pc:chgData name="yan Zhixiong" userId="babf523babd614c7" providerId="LiveId" clId="{1F70D205-C7E5-7A43-AE76-5728CA6D053A}" dt="2022-09-24T08:17:43.185" v="68" actId="2696"/>
        <pc:sldMkLst>
          <pc:docMk/>
          <pc:sldMk cId="1443355543" sldId="670"/>
        </pc:sldMkLst>
        <pc:spChg chg="mod">
          <ac:chgData name="yan Zhixiong" userId="babf523babd614c7" providerId="LiveId" clId="{1F70D205-C7E5-7A43-AE76-5728CA6D053A}" dt="2022-09-24T07:55:50.112" v="41"/>
          <ac:spMkLst>
            <pc:docMk/>
            <pc:sldMk cId="1443355543" sldId="670"/>
            <ac:spMk id="2" creationId="{00000000-0000-0000-0000-000000000000}"/>
          </ac:spMkLst>
        </pc:spChg>
        <pc:spChg chg="mod">
          <ac:chgData name="yan Zhixiong" userId="babf523babd614c7" providerId="LiveId" clId="{1F70D205-C7E5-7A43-AE76-5728CA6D053A}" dt="2022-09-24T07:55:50.112" v="41"/>
          <ac:spMkLst>
            <pc:docMk/>
            <pc:sldMk cId="1443355543" sldId="670"/>
            <ac:spMk id="3" creationId="{00000000-0000-0000-0000-000000000000}"/>
          </ac:spMkLst>
        </pc:spChg>
        <pc:spChg chg="mod">
          <ac:chgData name="yan Zhixiong" userId="babf523babd614c7" providerId="LiveId" clId="{1F70D205-C7E5-7A43-AE76-5728CA6D053A}" dt="2022-09-24T07:55:50.112" v="41"/>
          <ac:spMkLst>
            <pc:docMk/>
            <pc:sldMk cId="1443355543" sldId="670"/>
            <ac:spMk id="4" creationId="{00000000-0000-0000-0000-000000000000}"/>
          </ac:spMkLst>
        </pc:spChg>
      </pc:sldChg>
      <pc:sldChg chg="modSp del">
        <pc:chgData name="yan Zhixiong" userId="babf523babd614c7" providerId="LiveId" clId="{1F70D205-C7E5-7A43-AE76-5728CA6D053A}" dt="2022-09-24T08:17:43.185" v="68" actId="2696"/>
        <pc:sldMkLst>
          <pc:docMk/>
          <pc:sldMk cId="1942574579" sldId="671"/>
        </pc:sldMkLst>
        <pc:spChg chg="mod">
          <ac:chgData name="yan Zhixiong" userId="babf523babd614c7" providerId="LiveId" clId="{1F70D205-C7E5-7A43-AE76-5728CA6D053A}" dt="2022-09-24T07:55:50.112" v="41"/>
          <ac:spMkLst>
            <pc:docMk/>
            <pc:sldMk cId="1942574579" sldId="671"/>
            <ac:spMk id="2" creationId="{00000000-0000-0000-0000-000000000000}"/>
          </ac:spMkLst>
        </pc:spChg>
        <pc:spChg chg="mod">
          <ac:chgData name="yan Zhixiong" userId="babf523babd614c7" providerId="LiveId" clId="{1F70D205-C7E5-7A43-AE76-5728CA6D053A}" dt="2022-09-24T07:55:50.112" v="41"/>
          <ac:spMkLst>
            <pc:docMk/>
            <pc:sldMk cId="1942574579" sldId="671"/>
            <ac:spMk id="3" creationId="{00000000-0000-0000-0000-000000000000}"/>
          </ac:spMkLst>
        </pc:spChg>
        <pc:spChg chg="mod">
          <ac:chgData name="yan Zhixiong" userId="babf523babd614c7" providerId="LiveId" clId="{1F70D205-C7E5-7A43-AE76-5728CA6D053A}" dt="2022-09-24T07:55:50.112" v="41"/>
          <ac:spMkLst>
            <pc:docMk/>
            <pc:sldMk cId="1942574579" sldId="671"/>
            <ac:spMk id="4" creationId="{00000000-0000-0000-0000-000000000000}"/>
          </ac:spMkLst>
        </pc:spChg>
      </pc:sldChg>
      <pc:sldChg chg="modSp del">
        <pc:chgData name="yan Zhixiong" userId="babf523babd614c7" providerId="LiveId" clId="{1F70D205-C7E5-7A43-AE76-5728CA6D053A}" dt="2022-09-24T08:17:43.185" v="68" actId="2696"/>
        <pc:sldMkLst>
          <pc:docMk/>
          <pc:sldMk cId="4172416013" sldId="672"/>
        </pc:sldMkLst>
        <pc:spChg chg="mod">
          <ac:chgData name="yan Zhixiong" userId="babf523babd614c7" providerId="LiveId" clId="{1F70D205-C7E5-7A43-AE76-5728CA6D053A}" dt="2022-09-24T07:55:50.112" v="41"/>
          <ac:spMkLst>
            <pc:docMk/>
            <pc:sldMk cId="4172416013" sldId="672"/>
            <ac:spMk id="2" creationId="{00000000-0000-0000-0000-000000000000}"/>
          </ac:spMkLst>
        </pc:spChg>
        <pc:spChg chg="mod">
          <ac:chgData name="yan Zhixiong" userId="babf523babd614c7" providerId="LiveId" clId="{1F70D205-C7E5-7A43-AE76-5728CA6D053A}" dt="2022-09-24T07:55:50.112" v="41"/>
          <ac:spMkLst>
            <pc:docMk/>
            <pc:sldMk cId="4172416013" sldId="672"/>
            <ac:spMk id="3" creationId="{00000000-0000-0000-0000-000000000000}"/>
          </ac:spMkLst>
        </pc:spChg>
        <pc:spChg chg="mod">
          <ac:chgData name="yan Zhixiong" userId="babf523babd614c7" providerId="LiveId" clId="{1F70D205-C7E5-7A43-AE76-5728CA6D053A}" dt="2022-09-24T07:55:50.112" v="41"/>
          <ac:spMkLst>
            <pc:docMk/>
            <pc:sldMk cId="4172416013" sldId="672"/>
            <ac:spMk id="4" creationId="{00000000-0000-0000-0000-000000000000}"/>
          </ac:spMkLst>
        </pc:spChg>
      </pc:sldChg>
      <pc:sldChg chg="modSp del">
        <pc:chgData name="yan Zhixiong" userId="babf523babd614c7" providerId="LiveId" clId="{1F70D205-C7E5-7A43-AE76-5728CA6D053A}" dt="2022-09-24T08:17:43.185" v="68" actId="2696"/>
        <pc:sldMkLst>
          <pc:docMk/>
          <pc:sldMk cId="1285441894" sldId="673"/>
        </pc:sldMkLst>
        <pc:spChg chg="mod">
          <ac:chgData name="yan Zhixiong" userId="babf523babd614c7" providerId="LiveId" clId="{1F70D205-C7E5-7A43-AE76-5728CA6D053A}" dt="2022-09-24T07:55:50.112" v="41"/>
          <ac:spMkLst>
            <pc:docMk/>
            <pc:sldMk cId="1285441894" sldId="673"/>
            <ac:spMk id="2" creationId="{00000000-0000-0000-0000-000000000000}"/>
          </ac:spMkLst>
        </pc:spChg>
        <pc:spChg chg="mod">
          <ac:chgData name="yan Zhixiong" userId="babf523babd614c7" providerId="LiveId" clId="{1F70D205-C7E5-7A43-AE76-5728CA6D053A}" dt="2022-09-24T07:55:50.112" v="41"/>
          <ac:spMkLst>
            <pc:docMk/>
            <pc:sldMk cId="1285441894" sldId="673"/>
            <ac:spMk id="4" creationId="{00000000-0000-0000-0000-000000000000}"/>
          </ac:spMkLst>
        </pc:spChg>
      </pc:sldChg>
      <pc:sldChg chg="modSp del">
        <pc:chgData name="yan Zhixiong" userId="babf523babd614c7" providerId="LiveId" clId="{1F70D205-C7E5-7A43-AE76-5728CA6D053A}" dt="2022-09-24T08:17:43.185" v="68" actId="2696"/>
        <pc:sldMkLst>
          <pc:docMk/>
          <pc:sldMk cId="3143524282" sldId="674"/>
        </pc:sldMkLst>
        <pc:spChg chg="mod">
          <ac:chgData name="yan Zhixiong" userId="babf523babd614c7" providerId="LiveId" clId="{1F70D205-C7E5-7A43-AE76-5728CA6D053A}" dt="2022-09-24T07:55:50.112" v="41"/>
          <ac:spMkLst>
            <pc:docMk/>
            <pc:sldMk cId="3143524282" sldId="674"/>
            <ac:spMk id="2" creationId="{00000000-0000-0000-0000-000000000000}"/>
          </ac:spMkLst>
        </pc:spChg>
        <pc:spChg chg="mod">
          <ac:chgData name="yan Zhixiong" userId="babf523babd614c7" providerId="LiveId" clId="{1F70D205-C7E5-7A43-AE76-5728CA6D053A}" dt="2022-09-24T07:55:50.112" v="41"/>
          <ac:spMkLst>
            <pc:docMk/>
            <pc:sldMk cId="3143524282" sldId="674"/>
            <ac:spMk id="4" creationId="{00000000-0000-0000-0000-000000000000}"/>
          </ac:spMkLst>
        </pc:spChg>
      </pc:sldChg>
      <pc:sldChg chg="modSp del">
        <pc:chgData name="yan Zhixiong" userId="babf523babd614c7" providerId="LiveId" clId="{1F70D205-C7E5-7A43-AE76-5728CA6D053A}" dt="2022-09-24T08:17:43.185" v="68" actId="2696"/>
        <pc:sldMkLst>
          <pc:docMk/>
          <pc:sldMk cId="3844600872" sldId="675"/>
        </pc:sldMkLst>
        <pc:spChg chg="mod">
          <ac:chgData name="yan Zhixiong" userId="babf523babd614c7" providerId="LiveId" clId="{1F70D205-C7E5-7A43-AE76-5728CA6D053A}" dt="2022-09-24T07:55:50.112" v="41"/>
          <ac:spMkLst>
            <pc:docMk/>
            <pc:sldMk cId="3844600872" sldId="675"/>
            <ac:spMk id="2" creationId="{00000000-0000-0000-0000-000000000000}"/>
          </ac:spMkLst>
        </pc:spChg>
        <pc:spChg chg="mod">
          <ac:chgData name="yan Zhixiong" userId="babf523babd614c7" providerId="LiveId" clId="{1F70D205-C7E5-7A43-AE76-5728CA6D053A}" dt="2022-09-24T07:55:50.112" v="41"/>
          <ac:spMkLst>
            <pc:docMk/>
            <pc:sldMk cId="3844600872" sldId="675"/>
            <ac:spMk id="3" creationId="{00000000-0000-0000-0000-000000000000}"/>
          </ac:spMkLst>
        </pc:spChg>
        <pc:spChg chg="mod">
          <ac:chgData name="yan Zhixiong" userId="babf523babd614c7" providerId="LiveId" clId="{1F70D205-C7E5-7A43-AE76-5728CA6D053A}" dt="2022-09-24T07:55:50.112" v="41"/>
          <ac:spMkLst>
            <pc:docMk/>
            <pc:sldMk cId="3844600872" sldId="675"/>
            <ac:spMk id="4" creationId="{00000000-0000-0000-0000-000000000000}"/>
          </ac:spMkLst>
        </pc:spChg>
      </pc:sldChg>
      <pc:sldChg chg="del">
        <pc:chgData name="yan Zhixiong" userId="babf523babd614c7" providerId="LiveId" clId="{1F70D205-C7E5-7A43-AE76-5728CA6D053A}" dt="2022-09-24T08:17:43.185" v="68" actId="2696"/>
        <pc:sldMkLst>
          <pc:docMk/>
          <pc:sldMk cId="4044846124" sldId="676"/>
        </pc:sldMkLst>
      </pc:sldChg>
      <pc:sldChg chg="modSp del mod">
        <pc:chgData name="yan Zhixiong" userId="babf523babd614c7" providerId="LiveId" clId="{1F70D205-C7E5-7A43-AE76-5728CA6D053A}" dt="2022-09-24T08:17:43.185" v="68" actId="2696"/>
        <pc:sldMkLst>
          <pc:docMk/>
          <pc:sldMk cId="640339717" sldId="677"/>
        </pc:sldMkLst>
        <pc:spChg chg="mod">
          <ac:chgData name="yan Zhixiong" userId="babf523babd614c7" providerId="LiveId" clId="{1F70D205-C7E5-7A43-AE76-5728CA6D053A}" dt="2022-09-24T07:55:50.112" v="41"/>
          <ac:spMkLst>
            <pc:docMk/>
            <pc:sldMk cId="640339717" sldId="677"/>
            <ac:spMk id="2" creationId="{00000000-0000-0000-0000-000000000000}"/>
          </ac:spMkLst>
        </pc:spChg>
        <pc:spChg chg="mod">
          <ac:chgData name="yan Zhixiong" userId="babf523babd614c7" providerId="LiveId" clId="{1F70D205-C7E5-7A43-AE76-5728CA6D053A}" dt="2022-09-24T07:55:50.112" v="41"/>
          <ac:spMkLst>
            <pc:docMk/>
            <pc:sldMk cId="640339717" sldId="677"/>
            <ac:spMk id="3" creationId="{00000000-0000-0000-0000-000000000000}"/>
          </ac:spMkLst>
        </pc:spChg>
        <pc:spChg chg="mod">
          <ac:chgData name="yan Zhixiong" userId="babf523babd614c7" providerId="LiveId" clId="{1F70D205-C7E5-7A43-AE76-5728CA6D053A}" dt="2022-09-24T07:55:50.112" v="41"/>
          <ac:spMkLst>
            <pc:docMk/>
            <pc:sldMk cId="640339717" sldId="677"/>
            <ac:spMk id="4" creationId="{00000000-0000-0000-0000-000000000000}"/>
          </ac:spMkLst>
        </pc:spChg>
      </pc:sldChg>
      <pc:sldChg chg="modSp del">
        <pc:chgData name="yan Zhixiong" userId="babf523babd614c7" providerId="LiveId" clId="{1F70D205-C7E5-7A43-AE76-5728CA6D053A}" dt="2022-09-24T08:17:43.185" v="68" actId="2696"/>
        <pc:sldMkLst>
          <pc:docMk/>
          <pc:sldMk cId="3219827070" sldId="679"/>
        </pc:sldMkLst>
        <pc:spChg chg="mod">
          <ac:chgData name="yan Zhixiong" userId="babf523babd614c7" providerId="LiveId" clId="{1F70D205-C7E5-7A43-AE76-5728CA6D053A}" dt="2022-09-24T07:55:50.112" v="41"/>
          <ac:spMkLst>
            <pc:docMk/>
            <pc:sldMk cId="3219827070" sldId="679"/>
            <ac:spMk id="2" creationId="{00000000-0000-0000-0000-000000000000}"/>
          </ac:spMkLst>
        </pc:spChg>
        <pc:spChg chg="mod">
          <ac:chgData name="yan Zhixiong" userId="babf523babd614c7" providerId="LiveId" clId="{1F70D205-C7E5-7A43-AE76-5728CA6D053A}" dt="2022-09-24T07:55:50.112" v="41"/>
          <ac:spMkLst>
            <pc:docMk/>
            <pc:sldMk cId="3219827070" sldId="679"/>
            <ac:spMk id="4" creationId="{00000000-0000-0000-0000-000000000000}"/>
          </ac:spMkLst>
        </pc:spChg>
      </pc:sldChg>
      <pc:sldChg chg="modSp del">
        <pc:chgData name="yan Zhixiong" userId="babf523babd614c7" providerId="LiveId" clId="{1F70D205-C7E5-7A43-AE76-5728CA6D053A}" dt="2022-09-24T08:17:43.185" v="68" actId="2696"/>
        <pc:sldMkLst>
          <pc:docMk/>
          <pc:sldMk cId="3572955355" sldId="680"/>
        </pc:sldMkLst>
        <pc:spChg chg="mod">
          <ac:chgData name="yan Zhixiong" userId="babf523babd614c7" providerId="LiveId" clId="{1F70D205-C7E5-7A43-AE76-5728CA6D053A}" dt="2022-09-24T07:55:50.112" v="41"/>
          <ac:spMkLst>
            <pc:docMk/>
            <pc:sldMk cId="3572955355" sldId="680"/>
            <ac:spMk id="2" creationId="{00000000-0000-0000-0000-000000000000}"/>
          </ac:spMkLst>
        </pc:spChg>
        <pc:spChg chg="mod">
          <ac:chgData name="yan Zhixiong" userId="babf523babd614c7" providerId="LiveId" clId="{1F70D205-C7E5-7A43-AE76-5728CA6D053A}" dt="2022-09-24T07:55:50.112" v="41"/>
          <ac:spMkLst>
            <pc:docMk/>
            <pc:sldMk cId="3572955355" sldId="680"/>
            <ac:spMk id="3" creationId="{00000000-0000-0000-0000-000000000000}"/>
          </ac:spMkLst>
        </pc:spChg>
        <pc:spChg chg="mod">
          <ac:chgData name="yan Zhixiong" userId="babf523babd614c7" providerId="LiveId" clId="{1F70D205-C7E5-7A43-AE76-5728CA6D053A}" dt="2022-09-24T07:55:50.112" v="41"/>
          <ac:spMkLst>
            <pc:docMk/>
            <pc:sldMk cId="3572955355" sldId="680"/>
            <ac:spMk id="4" creationId="{00000000-0000-0000-0000-000000000000}"/>
          </ac:spMkLst>
        </pc:spChg>
      </pc:sldChg>
      <pc:sldChg chg="modSp del mod">
        <pc:chgData name="yan Zhixiong" userId="babf523babd614c7" providerId="LiveId" clId="{1F70D205-C7E5-7A43-AE76-5728CA6D053A}" dt="2022-09-24T08:17:43.185" v="68" actId="2696"/>
        <pc:sldMkLst>
          <pc:docMk/>
          <pc:sldMk cId="2587102854" sldId="681"/>
        </pc:sldMkLst>
        <pc:spChg chg="mod">
          <ac:chgData name="yan Zhixiong" userId="babf523babd614c7" providerId="LiveId" clId="{1F70D205-C7E5-7A43-AE76-5728CA6D053A}" dt="2022-09-24T07:55:50.112" v="41"/>
          <ac:spMkLst>
            <pc:docMk/>
            <pc:sldMk cId="2587102854" sldId="681"/>
            <ac:spMk id="2" creationId="{00000000-0000-0000-0000-000000000000}"/>
          </ac:spMkLst>
        </pc:spChg>
        <pc:spChg chg="mod">
          <ac:chgData name="yan Zhixiong" userId="babf523babd614c7" providerId="LiveId" clId="{1F70D205-C7E5-7A43-AE76-5728CA6D053A}" dt="2022-09-24T07:55:50.112" v="41"/>
          <ac:spMkLst>
            <pc:docMk/>
            <pc:sldMk cId="2587102854" sldId="681"/>
            <ac:spMk id="3" creationId="{00000000-0000-0000-0000-000000000000}"/>
          </ac:spMkLst>
        </pc:spChg>
        <pc:spChg chg="mod">
          <ac:chgData name="yan Zhixiong" userId="babf523babd614c7" providerId="LiveId" clId="{1F70D205-C7E5-7A43-AE76-5728CA6D053A}" dt="2022-09-24T07:55:50.112" v="41"/>
          <ac:spMkLst>
            <pc:docMk/>
            <pc:sldMk cId="2587102854" sldId="681"/>
            <ac:spMk id="4" creationId="{00000000-0000-0000-0000-000000000000}"/>
          </ac:spMkLst>
        </pc:spChg>
      </pc:sldChg>
      <pc:sldChg chg="modSp del">
        <pc:chgData name="yan Zhixiong" userId="babf523babd614c7" providerId="LiveId" clId="{1F70D205-C7E5-7A43-AE76-5728CA6D053A}" dt="2022-09-24T08:17:43.185" v="68" actId="2696"/>
        <pc:sldMkLst>
          <pc:docMk/>
          <pc:sldMk cId="2590089232" sldId="682"/>
        </pc:sldMkLst>
        <pc:spChg chg="mod">
          <ac:chgData name="yan Zhixiong" userId="babf523babd614c7" providerId="LiveId" clId="{1F70D205-C7E5-7A43-AE76-5728CA6D053A}" dt="2022-09-24T07:55:50.112" v="41"/>
          <ac:spMkLst>
            <pc:docMk/>
            <pc:sldMk cId="2590089232" sldId="682"/>
            <ac:spMk id="2" creationId="{00000000-0000-0000-0000-000000000000}"/>
          </ac:spMkLst>
        </pc:spChg>
        <pc:spChg chg="mod">
          <ac:chgData name="yan Zhixiong" userId="babf523babd614c7" providerId="LiveId" clId="{1F70D205-C7E5-7A43-AE76-5728CA6D053A}" dt="2022-09-24T07:55:50.112" v="41"/>
          <ac:spMkLst>
            <pc:docMk/>
            <pc:sldMk cId="2590089232" sldId="682"/>
            <ac:spMk id="4" creationId="{00000000-0000-0000-0000-000000000000}"/>
          </ac:spMkLst>
        </pc:spChg>
      </pc:sldChg>
      <pc:sldChg chg="modSp del mod">
        <pc:chgData name="yan Zhixiong" userId="babf523babd614c7" providerId="LiveId" clId="{1F70D205-C7E5-7A43-AE76-5728CA6D053A}" dt="2022-09-24T08:17:43.185" v="68" actId="2696"/>
        <pc:sldMkLst>
          <pc:docMk/>
          <pc:sldMk cId="1998027318" sldId="683"/>
        </pc:sldMkLst>
        <pc:spChg chg="mod">
          <ac:chgData name="yan Zhixiong" userId="babf523babd614c7" providerId="LiveId" clId="{1F70D205-C7E5-7A43-AE76-5728CA6D053A}" dt="2022-09-24T07:55:50.112" v="41"/>
          <ac:spMkLst>
            <pc:docMk/>
            <pc:sldMk cId="1998027318" sldId="683"/>
            <ac:spMk id="2" creationId="{00000000-0000-0000-0000-000000000000}"/>
          </ac:spMkLst>
        </pc:spChg>
        <pc:spChg chg="mod">
          <ac:chgData name="yan Zhixiong" userId="babf523babd614c7" providerId="LiveId" clId="{1F70D205-C7E5-7A43-AE76-5728CA6D053A}" dt="2022-09-24T07:55:50.688" v="42" actId="27636"/>
          <ac:spMkLst>
            <pc:docMk/>
            <pc:sldMk cId="1998027318" sldId="683"/>
            <ac:spMk id="3" creationId="{00000000-0000-0000-0000-000000000000}"/>
          </ac:spMkLst>
        </pc:spChg>
        <pc:spChg chg="mod">
          <ac:chgData name="yan Zhixiong" userId="babf523babd614c7" providerId="LiveId" clId="{1F70D205-C7E5-7A43-AE76-5728CA6D053A}" dt="2022-09-24T07:55:50.112" v="41"/>
          <ac:spMkLst>
            <pc:docMk/>
            <pc:sldMk cId="1998027318" sldId="683"/>
            <ac:spMk id="4" creationId="{00000000-0000-0000-0000-000000000000}"/>
          </ac:spMkLst>
        </pc:spChg>
      </pc:sldChg>
      <pc:sldChg chg="modSp del">
        <pc:chgData name="yan Zhixiong" userId="babf523babd614c7" providerId="LiveId" clId="{1F70D205-C7E5-7A43-AE76-5728CA6D053A}" dt="2022-09-24T08:17:43.185" v="68" actId="2696"/>
        <pc:sldMkLst>
          <pc:docMk/>
          <pc:sldMk cId="2474793628" sldId="685"/>
        </pc:sldMkLst>
        <pc:spChg chg="mod">
          <ac:chgData name="yan Zhixiong" userId="babf523babd614c7" providerId="LiveId" clId="{1F70D205-C7E5-7A43-AE76-5728CA6D053A}" dt="2022-09-24T07:55:50.112" v="41"/>
          <ac:spMkLst>
            <pc:docMk/>
            <pc:sldMk cId="2474793628" sldId="685"/>
            <ac:spMk id="2" creationId="{00000000-0000-0000-0000-000000000000}"/>
          </ac:spMkLst>
        </pc:spChg>
        <pc:spChg chg="mod">
          <ac:chgData name="yan Zhixiong" userId="babf523babd614c7" providerId="LiveId" clId="{1F70D205-C7E5-7A43-AE76-5728CA6D053A}" dt="2022-09-24T07:55:50.112" v="41"/>
          <ac:spMkLst>
            <pc:docMk/>
            <pc:sldMk cId="2474793628" sldId="685"/>
            <ac:spMk id="3" creationId="{00000000-0000-0000-0000-000000000000}"/>
          </ac:spMkLst>
        </pc:spChg>
        <pc:spChg chg="mod">
          <ac:chgData name="yan Zhixiong" userId="babf523babd614c7" providerId="LiveId" clId="{1F70D205-C7E5-7A43-AE76-5728CA6D053A}" dt="2022-09-24T07:55:50.112" v="41"/>
          <ac:spMkLst>
            <pc:docMk/>
            <pc:sldMk cId="2474793628" sldId="685"/>
            <ac:spMk id="4" creationId="{00000000-0000-0000-0000-000000000000}"/>
          </ac:spMkLst>
        </pc:spChg>
      </pc:sldChg>
      <pc:sldChg chg="modSp del">
        <pc:chgData name="yan Zhixiong" userId="babf523babd614c7" providerId="LiveId" clId="{1F70D205-C7E5-7A43-AE76-5728CA6D053A}" dt="2022-09-24T08:17:43.185" v="68" actId="2696"/>
        <pc:sldMkLst>
          <pc:docMk/>
          <pc:sldMk cId="294068838" sldId="686"/>
        </pc:sldMkLst>
        <pc:spChg chg="mod">
          <ac:chgData name="yan Zhixiong" userId="babf523babd614c7" providerId="LiveId" clId="{1F70D205-C7E5-7A43-AE76-5728CA6D053A}" dt="2022-09-24T07:55:50.112" v="41"/>
          <ac:spMkLst>
            <pc:docMk/>
            <pc:sldMk cId="294068838" sldId="686"/>
            <ac:spMk id="2" creationId="{00000000-0000-0000-0000-000000000000}"/>
          </ac:spMkLst>
        </pc:spChg>
        <pc:spChg chg="mod">
          <ac:chgData name="yan Zhixiong" userId="babf523babd614c7" providerId="LiveId" clId="{1F70D205-C7E5-7A43-AE76-5728CA6D053A}" dt="2022-09-24T07:55:50.112" v="41"/>
          <ac:spMkLst>
            <pc:docMk/>
            <pc:sldMk cId="294068838" sldId="686"/>
            <ac:spMk id="3" creationId="{00000000-0000-0000-0000-000000000000}"/>
          </ac:spMkLst>
        </pc:spChg>
        <pc:spChg chg="mod">
          <ac:chgData name="yan Zhixiong" userId="babf523babd614c7" providerId="LiveId" clId="{1F70D205-C7E5-7A43-AE76-5728CA6D053A}" dt="2022-09-24T07:55:50.112" v="41"/>
          <ac:spMkLst>
            <pc:docMk/>
            <pc:sldMk cId="294068838" sldId="686"/>
            <ac:spMk id="4" creationId="{00000000-0000-0000-0000-000000000000}"/>
          </ac:spMkLst>
        </pc:spChg>
      </pc:sldChg>
      <pc:sldChg chg="modSp del">
        <pc:chgData name="yan Zhixiong" userId="babf523babd614c7" providerId="LiveId" clId="{1F70D205-C7E5-7A43-AE76-5728CA6D053A}" dt="2022-09-24T08:17:43.185" v="68" actId="2696"/>
        <pc:sldMkLst>
          <pc:docMk/>
          <pc:sldMk cId="1853364023" sldId="687"/>
        </pc:sldMkLst>
        <pc:spChg chg="mod">
          <ac:chgData name="yan Zhixiong" userId="babf523babd614c7" providerId="LiveId" clId="{1F70D205-C7E5-7A43-AE76-5728CA6D053A}" dt="2022-09-24T07:55:50.112" v="41"/>
          <ac:spMkLst>
            <pc:docMk/>
            <pc:sldMk cId="1853364023" sldId="687"/>
            <ac:spMk id="2" creationId="{00000000-0000-0000-0000-000000000000}"/>
          </ac:spMkLst>
        </pc:spChg>
        <pc:spChg chg="mod">
          <ac:chgData name="yan Zhixiong" userId="babf523babd614c7" providerId="LiveId" clId="{1F70D205-C7E5-7A43-AE76-5728CA6D053A}" dt="2022-09-24T07:55:50.112" v="41"/>
          <ac:spMkLst>
            <pc:docMk/>
            <pc:sldMk cId="1853364023" sldId="687"/>
            <ac:spMk id="4" creationId="{00000000-0000-0000-0000-000000000000}"/>
          </ac:spMkLst>
        </pc:spChg>
      </pc:sldChg>
      <pc:sldChg chg="modSp del">
        <pc:chgData name="yan Zhixiong" userId="babf523babd614c7" providerId="LiveId" clId="{1F70D205-C7E5-7A43-AE76-5728CA6D053A}" dt="2022-09-24T08:17:43.185" v="68" actId="2696"/>
        <pc:sldMkLst>
          <pc:docMk/>
          <pc:sldMk cId="2178620040" sldId="688"/>
        </pc:sldMkLst>
        <pc:spChg chg="mod">
          <ac:chgData name="yan Zhixiong" userId="babf523babd614c7" providerId="LiveId" clId="{1F70D205-C7E5-7A43-AE76-5728CA6D053A}" dt="2022-09-24T07:55:50.112" v="41"/>
          <ac:spMkLst>
            <pc:docMk/>
            <pc:sldMk cId="2178620040" sldId="688"/>
            <ac:spMk id="2" creationId="{00000000-0000-0000-0000-000000000000}"/>
          </ac:spMkLst>
        </pc:spChg>
        <pc:spChg chg="mod">
          <ac:chgData name="yan Zhixiong" userId="babf523babd614c7" providerId="LiveId" clId="{1F70D205-C7E5-7A43-AE76-5728CA6D053A}" dt="2022-09-24T07:55:50.112" v="41"/>
          <ac:spMkLst>
            <pc:docMk/>
            <pc:sldMk cId="2178620040" sldId="688"/>
            <ac:spMk id="3" creationId="{00000000-0000-0000-0000-000000000000}"/>
          </ac:spMkLst>
        </pc:spChg>
        <pc:spChg chg="mod">
          <ac:chgData name="yan Zhixiong" userId="babf523babd614c7" providerId="LiveId" clId="{1F70D205-C7E5-7A43-AE76-5728CA6D053A}" dt="2022-09-24T07:55:50.112" v="41"/>
          <ac:spMkLst>
            <pc:docMk/>
            <pc:sldMk cId="2178620040" sldId="688"/>
            <ac:spMk id="4" creationId="{00000000-0000-0000-0000-000000000000}"/>
          </ac:spMkLst>
        </pc:spChg>
      </pc:sldChg>
      <pc:sldChg chg="modSp del">
        <pc:chgData name="yan Zhixiong" userId="babf523babd614c7" providerId="LiveId" clId="{1F70D205-C7E5-7A43-AE76-5728CA6D053A}" dt="2022-09-24T08:17:43.185" v="68" actId="2696"/>
        <pc:sldMkLst>
          <pc:docMk/>
          <pc:sldMk cId="670043447" sldId="689"/>
        </pc:sldMkLst>
        <pc:spChg chg="mod">
          <ac:chgData name="yan Zhixiong" userId="babf523babd614c7" providerId="LiveId" clId="{1F70D205-C7E5-7A43-AE76-5728CA6D053A}" dt="2022-09-24T07:55:50.112" v="41"/>
          <ac:spMkLst>
            <pc:docMk/>
            <pc:sldMk cId="670043447" sldId="689"/>
            <ac:spMk id="2" creationId="{00000000-0000-0000-0000-000000000000}"/>
          </ac:spMkLst>
        </pc:spChg>
        <pc:spChg chg="mod">
          <ac:chgData name="yan Zhixiong" userId="babf523babd614c7" providerId="LiveId" clId="{1F70D205-C7E5-7A43-AE76-5728CA6D053A}" dt="2022-09-24T07:55:50.112" v="41"/>
          <ac:spMkLst>
            <pc:docMk/>
            <pc:sldMk cId="670043447" sldId="689"/>
            <ac:spMk id="3" creationId="{00000000-0000-0000-0000-000000000000}"/>
          </ac:spMkLst>
        </pc:spChg>
        <pc:spChg chg="mod">
          <ac:chgData name="yan Zhixiong" userId="babf523babd614c7" providerId="LiveId" clId="{1F70D205-C7E5-7A43-AE76-5728CA6D053A}" dt="2022-09-24T07:55:50.112" v="41"/>
          <ac:spMkLst>
            <pc:docMk/>
            <pc:sldMk cId="670043447" sldId="689"/>
            <ac:spMk id="4" creationId="{00000000-0000-0000-0000-000000000000}"/>
          </ac:spMkLst>
        </pc:spChg>
      </pc:sldChg>
      <pc:sldChg chg="modSp mod">
        <pc:chgData name="yan Zhixiong" userId="babf523babd614c7" providerId="LiveId" clId="{1F70D205-C7E5-7A43-AE76-5728CA6D053A}" dt="2022-09-24T07:57:07.626" v="55" actId="1076"/>
        <pc:sldMkLst>
          <pc:docMk/>
          <pc:sldMk cId="3152123042" sldId="690"/>
        </pc:sldMkLst>
        <pc:spChg chg="mod">
          <ac:chgData name="yan Zhixiong" userId="babf523babd614c7" providerId="LiveId" clId="{1F70D205-C7E5-7A43-AE76-5728CA6D053A}" dt="2022-09-24T07:57:07.626" v="55" actId="1076"/>
          <ac:spMkLst>
            <pc:docMk/>
            <pc:sldMk cId="3152123042" sldId="690"/>
            <ac:spMk id="2" creationId="{00000000-0000-0000-0000-000000000000}"/>
          </ac:spMkLst>
        </pc:spChg>
        <pc:spChg chg="mod">
          <ac:chgData name="yan Zhixiong" userId="babf523babd614c7" providerId="LiveId" clId="{1F70D205-C7E5-7A43-AE76-5728CA6D053A}" dt="2022-09-24T07:55:50.112" v="41"/>
          <ac:spMkLst>
            <pc:docMk/>
            <pc:sldMk cId="3152123042" sldId="690"/>
            <ac:spMk id="4" creationId="{00000000-0000-0000-0000-000000000000}"/>
          </ac:spMkLst>
        </pc:spChg>
      </pc:sldChg>
      <pc:sldChg chg="modSp mod">
        <pc:chgData name="yan Zhixiong" userId="babf523babd614c7" providerId="LiveId" clId="{1F70D205-C7E5-7A43-AE76-5728CA6D053A}" dt="2022-09-24T07:57:33.680" v="60" actId="1076"/>
        <pc:sldMkLst>
          <pc:docMk/>
          <pc:sldMk cId="1859396110" sldId="691"/>
        </pc:sldMkLst>
        <pc:spChg chg="mod">
          <ac:chgData name="yan Zhixiong" userId="babf523babd614c7" providerId="LiveId" clId="{1F70D205-C7E5-7A43-AE76-5728CA6D053A}" dt="2022-09-24T07:57:33.680" v="60" actId="1076"/>
          <ac:spMkLst>
            <pc:docMk/>
            <pc:sldMk cId="1859396110" sldId="691"/>
            <ac:spMk id="2" creationId="{00000000-0000-0000-0000-000000000000}"/>
          </ac:spMkLst>
        </pc:spChg>
        <pc:spChg chg="mod">
          <ac:chgData name="yan Zhixiong" userId="babf523babd614c7" providerId="LiveId" clId="{1F70D205-C7E5-7A43-AE76-5728CA6D053A}" dt="2022-09-24T07:55:50.112" v="41"/>
          <ac:spMkLst>
            <pc:docMk/>
            <pc:sldMk cId="1859396110" sldId="691"/>
            <ac:spMk id="4" creationId="{00000000-0000-0000-0000-000000000000}"/>
          </ac:spMkLst>
        </pc:spChg>
        <pc:picChg chg="mod">
          <ac:chgData name="yan Zhixiong" userId="babf523babd614c7" providerId="LiveId" clId="{1F70D205-C7E5-7A43-AE76-5728CA6D053A}" dt="2022-09-24T07:57:21.544" v="57" actId="1076"/>
          <ac:picMkLst>
            <pc:docMk/>
            <pc:sldMk cId="1859396110" sldId="691"/>
            <ac:picMk id="19" creationId="{00000000-0000-0000-0000-000000000000}"/>
          </ac:picMkLst>
        </pc:picChg>
      </pc:sldChg>
      <pc:sldChg chg="modSp">
        <pc:chgData name="yan Zhixiong" userId="babf523babd614c7" providerId="LiveId" clId="{1F70D205-C7E5-7A43-AE76-5728CA6D053A}" dt="2022-09-24T07:55:50.112" v="41"/>
        <pc:sldMkLst>
          <pc:docMk/>
          <pc:sldMk cId="1856352833" sldId="692"/>
        </pc:sldMkLst>
        <pc:spChg chg="mod">
          <ac:chgData name="yan Zhixiong" userId="babf523babd614c7" providerId="LiveId" clId="{1F70D205-C7E5-7A43-AE76-5728CA6D053A}" dt="2022-09-24T07:55:50.112" v="41"/>
          <ac:spMkLst>
            <pc:docMk/>
            <pc:sldMk cId="1856352833" sldId="692"/>
            <ac:spMk id="13316" creationId="{00000000-0000-0000-0000-000000000000}"/>
          </ac:spMkLst>
        </pc:spChg>
      </pc:sldChg>
      <pc:sldChg chg="modSp">
        <pc:chgData name="yan Zhixiong" userId="babf523babd614c7" providerId="LiveId" clId="{1F70D205-C7E5-7A43-AE76-5728CA6D053A}" dt="2022-09-24T07:55:50.112" v="41"/>
        <pc:sldMkLst>
          <pc:docMk/>
          <pc:sldMk cId="1728608474" sldId="693"/>
        </pc:sldMkLst>
        <pc:spChg chg="mod">
          <ac:chgData name="yan Zhixiong" userId="babf523babd614c7" providerId="LiveId" clId="{1F70D205-C7E5-7A43-AE76-5728CA6D053A}" dt="2022-09-24T07:55:50.112" v="41"/>
          <ac:spMkLst>
            <pc:docMk/>
            <pc:sldMk cId="1728608474" sldId="693"/>
            <ac:spMk id="2" creationId="{00000000-0000-0000-0000-000000000000}"/>
          </ac:spMkLst>
        </pc:spChg>
        <pc:spChg chg="mod">
          <ac:chgData name="yan Zhixiong" userId="babf523babd614c7" providerId="LiveId" clId="{1F70D205-C7E5-7A43-AE76-5728CA6D053A}" dt="2022-09-24T07:55:50.112" v="41"/>
          <ac:spMkLst>
            <pc:docMk/>
            <pc:sldMk cId="1728608474" sldId="693"/>
            <ac:spMk id="4" creationId="{00000000-0000-0000-0000-000000000000}"/>
          </ac:spMkLst>
        </pc:spChg>
      </pc:sldChg>
      <pc:sldChg chg="modSp mod">
        <pc:chgData name="yan Zhixiong" userId="babf523babd614c7" providerId="LiveId" clId="{1F70D205-C7E5-7A43-AE76-5728CA6D053A}" dt="2022-09-24T07:58:05.172" v="65" actId="1076"/>
        <pc:sldMkLst>
          <pc:docMk/>
          <pc:sldMk cId="49489922" sldId="694"/>
        </pc:sldMkLst>
        <pc:spChg chg="mod">
          <ac:chgData name="yan Zhixiong" userId="babf523babd614c7" providerId="LiveId" clId="{1F70D205-C7E5-7A43-AE76-5728CA6D053A}" dt="2022-09-24T07:58:05.172" v="65" actId="1076"/>
          <ac:spMkLst>
            <pc:docMk/>
            <pc:sldMk cId="49489922" sldId="694"/>
            <ac:spMk id="2" creationId="{00000000-0000-0000-0000-000000000000}"/>
          </ac:spMkLst>
        </pc:spChg>
        <pc:spChg chg="mod">
          <ac:chgData name="yan Zhixiong" userId="babf523babd614c7" providerId="LiveId" clId="{1F70D205-C7E5-7A43-AE76-5728CA6D053A}" dt="2022-09-24T07:55:50.112" v="41"/>
          <ac:spMkLst>
            <pc:docMk/>
            <pc:sldMk cId="49489922" sldId="694"/>
            <ac:spMk id="4" creationId="{00000000-0000-0000-0000-000000000000}"/>
          </ac:spMkLst>
        </pc:spChg>
      </pc:sldChg>
      <pc:sldChg chg="modSp">
        <pc:chgData name="yan Zhixiong" userId="babf523babd614c7" providerId="LiveId" clId="{1F70D205-C7E5-7A43-AE76-5728CA6D053A}" dt="2022-09-24T07:55:50.112" v="41"/>
        <pc:sldMkLst>
          <pc:docMk/>
          <pc:sldMk cId="174875290" sldId="695"/>
        </pc:sldMkLst>
        <pc:spChg chg="mod">
          <ac:chgData name="yan Zhixiong" userId="babf523babd614c7" providerId="LiveId" clId="{1F70D205-C7E5-7A43-AE76-5728CA6D053A}" dt="2022-09-24T07:55:50.112" v="41"/>
          <ac:spMkLst>
            <pc:docMk/>
            <pc:sldMk cId="174875290" sldId="695"/>
            <ac:spMk id="4" creationId="{00000000-0000-0000-0000-000000000000}"/>
          </ac:spMkLst>
        </pc:spChg>
      </pc:sldChg>
      <pc:sldChg chg="modSp">
        <pc:chgData name="yan Zhixiong" userId="babf523babd614c7" providerId="LiveId" clId="{1F70D205-C7E5-7A43-AE76-5728CA6D053A}" dt="2022-09-24T07:55:50.112" v="41"/>
        <pc:sldMkLst>
          <pc:docMk/>
          <pc:sldMk cId="1956027309" sldId="696"/>
        </pc:sldMkLst>
        <pc:spChg chg="mod">
          <ac:chgData name="yan Zhixiong" userId="babf523babd614c7" providerId="LiveId" clId="{1F70D205-C7E5-7A43-AE76-5728CA6D053A}" dt="2022-09-24T07:55:50.112" v="41"/>
          <ac:spMkLst>
            <pc:docMk/>
            <pc:sldMk cId="1956027309" sldId="696"/>
            <ac:spMk id="2" creationId="{00000000-0000-0000-0000-000000000000}"/>
          </ac:spMkLst>
        </pc:spChg>
      </pc:sldChg>
      <pc:sldChg chg="modSp mod">
        <pc:chgData name="yan Zhixiong" userId="babf523babd614c7" providerId="LiveId" clId="{1F70D205-C7E5-7A43-AE76-5728CA6D053A}" dt="2022-09-24T07:55:50.112" v="41"/>
        <pc:sldMkLst>
          <pc:docMk/>
          <pc:sldMk cId="3754943437" sldId="697"/>
        </pc:sldMkLst>
        <pc:spChg chg="mod">
          <ac:chgData name="yan Zhixiong" userId="babf523babd614c7" providerId="LiveId" clId="{1F70D205-C7E5-7A43-AE76-5728CA6D053A}" dt="2022-09-24T07:55:50.112" v="41"/>
          <ac:spMkLst>
            <pc:docMk/>
            <pc:sldMk cId="3754943437" sldId="697"/>
            <ac:spMk id="2" creationId="{00000000-0000-0000-0000-000000000000}"/>
          </ac:spMkLst>
        </pc:spChg>
        <pc:picChg chg="mod">
          <ac:chgData name="yan Zhixiong" userId="babf523babd614c7" providerId="LiveId" clId="{1F70D205-C7E5-7A43-AE76-5728CA6D053A}" dt="2022-09-16T04:36:55.815" v="10" actId="1076"/>
          <ac:picMkLst>
            <pc:docMk/>
            <pc:sldMk cId="3754943437" sldId="697"/>
            <ac:picMk id="9" creationId="{3AB20965-E61F-463B-B19A-EECF0FD60336}"/>
          </ac:picMkLst>
        </pc:picChg>
      </pc:sldChg>
      <pc:sldChg chg="modSp">
        <pc:chgData name="yan Zhixiong" userId="babf523babd614c7" providerId="LiveId" clId="{1F70D205-C7E5-7A43-AE76-5728CA6D053A}" dt="2022-09-24T07:55:50.112" v="41"/>
        <pc:sldMkLst>
          <pc:docMk/>
          <pc:sldMk cId="3989658361" sldId="698"/>
        </pc:sldMkLst>
        <pc:spChg chg="mod">
          <ac:chgData name="yan Zhixiong" userId="babf523babd614c7" providerId="LiveId" clId="{1F70D205-C7E5-7A43-AE76-5728CA6D053A}" dt="2022-09-24T07:55:50.112" v="41"/>
          <ac:spMkLst>
            <pc:docMk/>
            <pc:sldMk cId="3989658361" sldId="698"/>
            <ac:spMk id="4" creationId="{00000000-0000-0000-0000-000000000000}"/>
          </ac:spMkLst>
        </pc:spChg>
      </pc:sldChg>
      <pc:sldChg chg="modSp">
        <pc:chgData name="yan Zhixiong" userId="babf523babd614c7" providerId="LiveId" clId="{1F70D205-C7E5-7A43-AE76-5728CA6D053A}" dt="2022-09-24T07:55:50.112" v="41"/>
        <pc:sldMkLst>
          <pc:docMk/>
          <pc:sldMk cId="1940088188" sldId="699"/>
        </pc:sldMkLst>
        <pc:spChg chg="mod">
          <ac:chgData name="yan Zhixiong" userId="babf523babd614c7" providerId="LiveId" clId="{1F70D205-C7E5-7A43-AE76-5728CA6D053A}" dt="2022-09-24T07:55:50.112" v="41"/>
          <ac:spMkLst>
            <pc:docMk/>
            <pc:sldMk cId="1940088188" sldId="699"/>
            <ac:spMk id="30724" creationId="{00000000-0000-0000-0000-000000000000}"/>
          </ac:spMkLst>
        </pc:spChg>
      </pc:sldChg>
      <pc:sldChg chg="modSp">
        <pc:chgData name="yan Zhixiong" userId="babf523babd614c7" providerId="LiveId" clId="{1F70D205-C7E5-7A43-AE76-5728CA6D053A}" dt="2022-09-24T07:55:50.112" v="41"/>
        <pc:sldMkLst>
          <pc:docMk/>
          <pc:sldMk cId="3234092480" sldId="700"/>
        </pc:sldMkLst>
        <pc:spChg chg="mod">
          <ac:chgData name="yan Zhixiong" userId="babf523babd614c7" providerId="LiveId" clId="{1F70D205-C7E5-7A43-AE76-5728CA6D053A}" dt="2022-09-24T07:55:50.112" v="41"/>
          <ac:spMkLst>
            <pc:docMk/>
            <pc:sldMk cId="3234092480" sldId="700"/>
            <ac:spMk id="30724" creationId="{00000000-0000-0000-0000-000000000000}"/>
          </ac:spMkLst>
        </pc:spChg>
      </pc:sldChg>
      <pc:sldChg chg="modSp">
        <pc:chgData name="yan Zhixiong" userId="babf523babd614c7" providerId="LiveId" clId="{1F70D205-C7E5-7A43-AE76-5728CA6D053A}" dt="2022-09-24T07:55:50.112" v="41"/>
        <pc:sldMkLst>
          <pc:docMk/>
          <pc:sldMk cId="2962909382" sldId="701"/>
        </pc:sldMkLst>
        <pc:spChg chg="mod">
          <ac:chgData name="yan Zhixiong" userId="babf523babd614c7" providerId="LiveId" clId="{1F70D205-C7E5-7A43-AE76-5728CA6D053A}" dt="2022-09-24T07:55:50.112" v="41"/>
          <ac:spMkLst>
            <pc:docMk/>
            <pc:sldMk cId="2962909382" sldId="701"/>
            <ac:spMk id="2" creationId="{444430E9-DB02-4D74-B6BF-ECC5538E5D5D}"/>
          </ac:spMkLst>
        </pc:spChg>
      </pc:sldChg>
      <pc:sldChg chg="modSp">
        <pc:chgData name="yan Zhixiong" userId="babf523babd614c7" providerId="LiveId" clId="{1F70D205-C7E5-7A43-AE76-5728CA6D053A}" dt="2022-09-24T07:55:50.112" v="41"/>
        <pc:sldMkLst>
          <pc:docMk/>
          <pc:sldMk cId="3439481270" sldId="702"/>
        </pc:sldMkLst>
        <pc:spChg chg="mod">
          <ac:chgData name="yan Zhixiong" userId="babf523babd614c7" providerId="LiveId" clId="{1F70D205-C7E5-7A43-AE76-5728CA6D053A}" dt="2022-09-24T07:55:50.112" v="41"/>
          <ac:spMkLst>
            <pc:docMk/>
            <pc:sldMk cId="3439481270" sldId="702"/>
            <ac:spMk id="2" creationId="{00000000-0000-0000-0000-000000000000}"/>
          </ac:spMkLst>
        </pc:spChg>
      </pc:sldChg>
      <pc:sldChg chg="modSp">
        <pc:chgData name="yan Zhixiong" userId="babf523babd614c7" providerId="LiveId" clId="{1F70D205-C7E5-7A43-AE76-5728CA6D053A}" dt="2022-09-24T07:55:50.112" v="41"/>
        <pc:sldMkLst>
          <pc:docMk/>
          <pc:sldMk cId="1553531497" sldId="703"/>
        </pc:sldMkLst>
        <pc:spChg chg="mod">
          <ac:chgData name="yan Zhixiong" userId="babf523babd614c7" providerId="LiveId" clId="{1F70D205-C7E5-7A43-AE76-5728CA6D053A}" dt="2022-09-24T07:55:50.112" v="41"/>
          <ac:spMkLst>
            <pc:docMk/>
            <pc:sldMk cId="1553531497" sldId="703"/>
            <ac:spMk id="4" creationId="{CE99B970-5588-4DE9-A175-E6A7445BAF96}"/>
          </ac:spMkLst>
        </pc:spChg>
        <pc:picChg chg="mod">
          <ac:chgData name="yan Zhixiong" userId="babf523babd614c7" providerId="LiveId" clId="{1F70D205-C7E5-7A43-AE76-5728CA6D053A}" dt="2022-09-24T07:55:50.112" v="41"/>
          <ac:picMkLst>
            <pc:docMk/>
            <pc:sldMk cId="1553531497" sldId="703"/>
            <ac:picMk id="6" creationId="{B8951333-3CC1-406B-A981-D5BB91FEA31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kumimoji="1" sz="1200">
                <a:latin typeface="+mn-lt"/>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kumimoji="1" sz="1200">
                <a:latin typeface="+mn-lt"/>
              </a:defRPr>
            </a:lvl1pPr>
          </a:lstStyle>
          <a:p>
            <a:pPr>
              <a:defRPr/>
            </a:pPr>
            <a:fld id="{5DB497F3-193D-4145-AD12-88A34F2B9A9A}" type="datetimeFigureOut">
              <a:rPr lang="zh-CN" altLang="en-US"/>
              <a:pPr>
                <a:defRPr/>
              </a:pPr>
              <a:t>2022/9/24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kumimoji="1" sz="1200">
                <a:latin typeface="+mn-lt"/>
              </a:defRPr>
            </a:lvl1pPr>
          </a:lstStyle>
          <a:p>
            <a:pPr>
              <a:defRPr/>
            </a:pPr>
            <a:endParaRPr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kumimoji="1" sz="1200">
                <a:latin typeface="+mn-lt"/>
              </a:defRPr>
            </a:lvl1pPr>
          </a:lstStyle>
          <a:p>
            <a:pPr>
              <a:defRPr/>
            </a:pPr>
            <a:fld id="{3363AAF4-586C-4CF3-8256-51DF2317F5FD}" type="slidenum">
              <a:rPr lang="zh-CN" altLang="en-US"/>
              <a:pPr>
                <a:defRPr/>
              </a:pPr>
              <a:t>‹#›</a:t>
            </a:fld>
            <a:endParaRPr lang="zh-CN" altLang="en-US"/>
          </a:p>
        </p:txBody>
      </p:sp>
    </p:spTree>
    <p:extLst>
      <p:ext uri="{BB962C8B-B14F-4D97-AF65-F5344CB8AC3E}">
        <p14:creationId xmlns:p14="http://schemas.microsoft.com/office/powerpoint/2010/main" val="228991225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eaLnBrk="1" hangingPunct="1"/>
            <a:r>
              <a:rPr lang="zh-CN" altLang="en-US" dirty="0"/>
              <a:t>广义的心理发展包括人类个体从出生到死亡的整个一生的心理变化</a:t>
            </a:r>
            <a:r>
              <a:rPr lang="en-US" altLang="zh-CN" dirty="0"/>
              <a:t>——</a:t>
            </a:r>
            <a:r>
              <a:rPr lang="zh-CN" altLang="en-US" dirty="0">
                <a:solidFill>
                  <a:srgbClr val="FF0000"/>
                </a:solidFill>
              </a:rPr>
              <a:t>毕生发展心理学</a:t>
            </a:r>
            <a:r>
              <a:rPr lang="zh-CN" altLang="en-US" dirty="0"/>
              <a:t>；</a:t>
            </a:r>
          </a:p>
          <a:p>
            <a:pPr lvl="1" eaLnBrk="1" hangingPunct="1"/>
            <a:r>
              <a:rPr lang="zh-CN" altLang="en-US" dirty="0"/>
              <a:t>狭义的心理发展一般指个体从出生到心理成熟阶段的变化。</a:t>
            </a:r>
            <a:endParaRPr lang="en-US" altLang="zh-CN" dirty="0"/>
          </a:p>
          <a:p>
            <a:pPr lvl="1" eaLnBrk="1" hangingPunct="1"/>
            <a:r>
              <a:rPr lang="zh-CN" altLang="en-US" dirty="0"/>
              <a:t>四个方面的发展：生理发展、认知（思维）发展、情绪和社会性发展、个性发展</a:t>
            </a:r>
          </a:p>
          <a:p>
            <a:endParaRPr lang="zh-CN" altLang="en-US" dirty="0"/>
          </a:p>
        </p:txBody>
      </p:sp>
      <p:sp>
        <p:nvSpPr>
          <p:cNvPr id="4" name="灯片编号占位符 3"/>
          <p:cNvSpPr>
            <a:spLocks noGrp="1"/>
          </p:cNvSpPr>
          <p:nvPr>
            <p:ph type="sldNum" sz="quarter" idx="10"/>
          </p:nvPr>
        </p:nvSpPr>
        <p:spPr/>
        <p:txBody>
          <a:bodyPr/>
          <a:lstStyle/>
          <a:p>
            <a:pPr>
              <a:defRPr/>
            </a:pPr>
            <a:fld id="{3363AAF4-586C-4CF3-8256-51DF2317F5FD}" type="slidenum">
              <a:rPr lang="zh-CN" altLang="en-US" smtClean="0"/>
              <a:pPr>
                <a:defRPr/>
              </a:pPr>
              <a:t>5</a:t>
            </a:fld>
            <a:endParaRPr lang="zh-CN" altLang="en-US"/>
          </a:p>
        </p:txBody>
      </p:sp>
    </p:spTree>
    <p:extLst>
      <p:ext uri="{BB962C8B-B14F-4D97-AF65-F5344CB8AC3E}">
        <p14:creationId xmlns:p14="http://schemas.microsoft.com/office/powerpoint/2010/main" val="416279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3363AAF4-586C-4CF3-8256-51DF2317F5FD}" type="slidenum">
              <a:rPr lang="zh-CN" altLang="en-US" smtClean="0"/>
              <a:pPr>
                <a:defRPr/>
              </a:pPr>
              <a:t>37</a:t>
            </a:fld>
            <a:endParaRPr lang="zh-CN" altLang="en-US"/>
          </a:p>
        </p:txBody>
      </p:sp>
    </p:spTree>
    <p:extLst>
      <p:ext uri="{BB962C8B-B14F-4D97-AF65-F5344CB8AC3E}">
        <p14:creationId xmlns:p14="http://schemas.microsoft.com/office/powerpoint/2010/main" val="51971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孩子原本能抓握，能放积木，但不准确。家长辅导：根据颜色或根据形状拼积木。</a:t>
            </a:r>
          </a:p>
        </p:txBody>
      </p:sp>
      <p:sp>
        <p:nvSpPr>
          <p:cNvPr id="4" name="灯片编号占位符 3"/>
          <p:cNvSpPr>
            <a:spLocks noGrp="1"/>
          </p:cNvSpPr>
          <p:nvPr>
            <p:ph type="sldNum" sz="quarter" idx="5"/>
          </p:nvPr>
        </p:nvSpPr>
        <p:spPr/>
        <p:txBody>
          <a:bodyPr/>
          <a:lstStyle/>
          <a:p>
            <a:pPr>
              <a:defRPr/>
            </a:pPr>
            <a:fld id="{140EB452-478E-4ACE-9CA3-049E7B29B258}" type="slidenum">
              <a:rPr lang="zh-CN" altLang="en-US" smtClean="0"/>
              <a:pPr>
                <a:defRPr/>
              </a:pPr>
              <a:t>38</a:t>
            </a:fld>
            <a:endParaRPr lang="zh-CN" altLang="en-US"/>
          </a:p>
        </p:txBody>
      </p:sp>
    </p:spTree>
    <p:extLst>
      <p:ext uri="{BB962C8B-B14F-4D97-AF65-F5344CB8AC3E}">
        <p14:creationId xmlns:p14="http://schemas.microsoft.com/office/powerpoint/2010/main" val="479182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社会交往</a:t>
            </a:r>
            <a:r>
              <a:rPr lang="en-US" altLang="zh-CN"/>
              <a:t>——</a:t>
            </a:r>
            <a:r>
              <a:rPr lang="zh-CN" altLang="en-US"/>
              <a:t>支架的作用</a:t>
            </a:r>
          </a:p>
        </p:txBody>
      </p:sp>
      <p:sp>
        <p:nvSpPr>
          <p:cNvPr id="4" name="灯片编号占位符 3"/>
          <p:cNvSpPr>
            <a:spLocks noGrp="1"/>
          </p:cNvSpPr>
          <p:nvPr>
            <p:ph type="sldNum" sz="quarter" idx="5"/>
          </p:nvPr>
        </p:nvSpPr>
        <p:spPr/>
        <p:txBody>
          <a:bodyPr/>
          <a:lstStyle/>
          <a:p>
            <a:pPr>
              <a:defRPr/>
            </a:pPr>
            <a:fld id="{7940340C-6503-4996-B6E3-4C09C72BF34A}" type="slidenum">
              <a:rPr lang="zh-CN" altLang="en-US" smtClean="0"/>
              <a:pPr>
                <a:defRPr/>
              </a:pPr>
              <a:t>39</a:t>
            </a:fld>
            <a:endParaRPr lang="zh-CN" altLang="en-US"/>
          </a:p>
        </p:txBody>
      </p:sp>
    </p:spTree>
    <p:extLst>
      <p:ext uri="{BB962C8B-B14F-4D97-AF65-F5344CB8AC3E}">
        <p14:creationId xmlns:p14="http://schemas.microsoft.com/office/powerpoint/2010/main" val="27162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eaLnBrk="1" hangingPunct="1"/>
            <a:r>
              <a:rPr lang="zh-CN" altLang="en-US" dirty="0"/>
              <a:t>强调在教师指导的情况下学生的发展活动；</a:t>
            </a:r>
            <a:endParaRPr lang="en-US" altLang="zh-CN" dirty="0"/>
          </a:p>
          <a:p>
            <a:pPr lvl="1" eaLnBrk="1" hangingPunct="1"/>
            <a:r>
              <a:rPr lang="zh-CN" altLang="en-US"/>
              <a:t>教师指导成分逐渐减少，最终使学生达到独立发现的水平</a:t>
            </a:r>
          </a:p>
          <a:p>
            <a:endParaRPr lang="zh-CN" altLang="en-US"/>
          </a:p>
        </p:txBody>
      </p:sp>
      <p:sp>
        <p:nvSpPr>
          <p:cNvPr id="4" name="灯片编号占位符 3"/>
          <p:cNvSpPr>
            <a:spLocks noGrp="1"/>
          </p:cNvSpPr>
          <p:nvPr>
            <p:ph type="sldNum" sz="quarter" idx="10"/>
          </p:nvPr>
        </p:nvSpPr>
        <p:spPr/>
        <p:txBody>
          <a:bodyPr/>
          <a:lstStyle/>
          <a:p>
            <a:pPr>
              <a:defRPr/>
            </a:pPr>
            <a:fld id="{3363AAF4-586C-4CF3-8256-51DF2317F5FD}" type="slidenum">
              <a:rPr lang="zh-CN" altLang="en-US" smtClean="0"/>
              <a:pPr>
                <a:defRPr/>
              </a:pPr>
              <a:t>40</a:t>
            </a:fld>
            <a:endParaRPr lang="zh-CN" altLang="en-US"/>
          </a:p>
        </p:txBody>
      </p:sp>
    </p:spTree>
    <p:extLst>
      <p:ext uri="{BB962C8B-B14F-4D97-AF65-F5344CB8AC3E}">
        <p14:creationId xmlns:p14="http://schemas.microsoft.com/office/powerpoint/2010/main" val="4161728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你的学习和生活中是否有一些经历可以佐证皮亚杰或维果斯基的发展理论的？</a:t>
            </a:r>
            <a:endParaRPr lang="en-US" altLang="zh-CN" dirty="0"/>
          </a:p>
          <a:p>
            <a:endParaRPr lang="zh-CN" altLang="en-US" dirty="0"/>
          </a:p>
        </p:txBody>
      </p:sp>
      <p:sp>
        <p:nvSpPr>
          <p:cNvPr id="4" name="灯片编号占位符 3"/>
          <p:cNvSpPr>
            <a:spLocks noGrp="1"/>
          </p:cNvSpPr>
          <p:nvPr>
            <p:ph type="sldNum" sz="quarter" idx="5"/>
          </p:nvPr>
        </p:nvSpPr>
        <p:spPr/>
        <p:txBody>
          <a:bodyPr/>
          <a:lstStyle/>
          <a:p>
            <a:pPr>
              <a:defRPr/>
            </a:pPr>
            <a:fld id="{3363AAF4-586C-4CF3-8256-51DF2317F5FD}" type="slidenum">
              <a:rPr lang="zh-CN" altLang="en-US" smtClean="0"/>
              <a:pPr>
                <a:defRPr/>
              </a:pPr>
              <a:t>41</a:t>
            </a:fld>
            <a:endParaRPr lang="zh-CN" altLang="en-US"/>
          </a:p>
        </p:txBody>
      </p:sp>
    </p:spTree>
    <p:extLst>
      <p:ext uri="{BB962C8B-B14F-4D97-AF65-F5344CB8AC3E}">
        <p14:creationId xmlns:p14="http://schemas.microsoft.com/office/powerpoint/2010/main" val="183085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电影</a:t>
            </a:r>
            <a:r>
              <a:rPr lang="en-US" altLang="zh-CN"/>
              <a:t>《</a:t>
            </a:r>
            <a:r>
              <a:rPr lang="zh-CN" altLang="en-US"/>
              <a:t>返老还童</a:t>
            </a:r>
            <a:r>
              <a:rPr lang="en-US" altLang="zh-CN"/>
              <a:t>》</a:t>
            </a:r>
            <a:endParaRPr lang="zh-CN" altLang="en-US"/>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3BA54D93-F735-4531-8995-5E3A3F91A90B}" type="slidenum">
              <a:rPr lang="zh-CN" altLang="en-US" smtClean="0">
                <a:latin typeface="Calibri" panose="020F0502020204030204" pitchFamily="34" charset="0"/>
              </a:rPr>
              <a:pPr fontAlgn="base">
                <a:spcBef>
                  <a:spcPct val="0"/>
                </a:spcBef>
                <a:spcAft>
                  <a:spcPct val="0"/>
                </a:spcAft>
              </a:pPr>
              <a:t>8</a:t>
            </a:fld>
            <a:endParaRPr lang="zh-CN" altLang="en-US">
              <a:latin typeface="Calibri" panose="020F0502020204030204" pitchFamily="34" charset="0"/>
            </a:endParaRPr>
          </a:p>
        </p:txBody>
      </p:sp>
    </p:spTree>
    <p:extLst>
      <p:ext uri="{BB962C8B-B14F-4D97-AF65-F5344CB8AC3E}">
        <p14:creationId xmlns:p14="http://schemas.microsoft.com/office/powerpoint/2010/main" val="18223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电影</a:t>
            </a:r>
            <a:r>
              <a:rPr lang="en-US" altLang="zh-CN"/>
              <a:t>《</a:t>
            </a:r>
            <a:r>
              <a:rPr lang="zh-CN" altLang="en-US"/>
              <a:t>返老还童</a:t>
            </a:r>
            <a:r>
              <a:rPr lang="en-US" altLang="zh-CN"/>
              <a:t>》</a:t>
            </a:r>
            <a:endParaRPr lang="zh-CN" altLang="en-US"/>
          </a:p>
        </p:txBody>
      </p:sp>
      <p:sp>
        <p:nvSpPr>
          <p:cNvPr id="143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3BA54D93-F735-4531-8995-5E3A3F91A90B}" type="slidenum">
              <a:rPr lang="zh-CN" altLang="en-US" smtClean="0">
                <a:latin typeface="Calibri" panose="020F0502020204030204" pitchFamily="34" charset="0"/>
              </a:rPr>
              <a:pPr fontAlgn="base">
                <a:spcBef>
                  <a:spcPct val="0"/>
                </a:spcBef>
                <a:spcAft>
                  <a:spcPct val="0"/>
                </a:spcAft>
              </a:pPr>
              <a:t>9</a:t>
            </a:fld>
            <a:endParaRPr lang="zh-CN" altLang="en-US">
              <a:latin typeface="Calibri" panose="020F0502020204030204" pitchFamily="34" charset="0"/>
            </a:endParaRPr>
          </a:p>
        </p:txBody>
      </p:sp>
    </p:spTree>
    <p:extLst>
      <p:ext uri="{BB962C8B-B14F-4D97-AF65-F5344CB8AC3E}">
        <p14:creationId xmlns:p14="http://schemas.microsoft.com/office/powerpoint/2010/main" val="428216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电影</a:t>
            </a:r>
            <a:r>
              <a:rPr lang="en-US" altLang="zh-CN"/>
              <a:t>《</a:t>
            </a:r>
            <a:r>
              <a:rPr lang="zh-CN" altLang="en-US"/>
              <a:t>返老还童</a:t>
            </a:r>
            <a:r>
              <a:rPr lang="en-US" altLang="zh-CN"/>
              <a:t>》</a:t>
            </a:r>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2992EF2C-B367-44B0-BEF6-CEC44A7A06B7}" type="slidenum">
              <a:rPr lang="zh-CN" altLang="en-US" smtClean="0">
                <a:latin typeface="Calibri" panose="020F0502020204030204" pitchFamily="34" charset="0"/>
              </a:rPr>
              <a:pPr fontAlgn="base">
                <a:spcBef>
                  <a:spcPct val="0"/>
                </a:spcBef>
                <a:spcAft>
                  <a:spcPct val="0"/>
                </a:spcAft>
              </a:pPr>
              <a:t>10</a:t>
            </a:fld>
            <a:endParaRPr lang="zh-CN" altLang="en-US">
              <a:latin typeface="Calibri" panose="020F0502020204030204" pitchFamily="34" charset="0"/>
            </a:endParaRPr>
          </a:p>
        </p:txBody>
      </p:sp>
    </p:spTree>
    <p:extLst>
      <p:ext uri="{BB962C8B-B14F-4D97-AF65-F5344CB8AC3E}">
        <p14:creationId xmlns:p14="http://schemas.microsoft.com/office/powerpoint/2010/main" val="337002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3363AAF4-586C-4CF3-8256-51DF2317F5FD}" type="slidenum">
              <a:rPr lang="zh-CN" altLang="en-US" smtClean="0"/>
              <a:pPr>
                <a:defRPr/>
              </a:pPr>
              <a:t>16</a:t>
            </a:fld>
            <a:endParaRPr lang="zh-CN" altLang="en-US"/>
          </a:p>
        </p:txBody>
      </p:sp>
    </p:spTree>
    <p:extLst>
      <p:ext uri="{BB962C8B-B14F-4D97-AF65-F5344CB8AC3E}">
        <p14:creationId xmlns:p14="http://schemas.microsoft.com/office/powerpoint/2010/main" val="235021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婴儿通过啃、敲击这些物品来认识未知的东西，这个尝起来什么味道？是软的还是硬的，是否有声音。</a:t>
            </a:r>
            <a:endParaRPr lang="en-US" altLang="zh-CN"/>
          </a:p>
          <a:p>
            <a:r>
              <a:rPr lang="zh-CN" altLang="en-US"/>
              <a:t>成人：遇到问题先情绪反应还是先认知反应呢？</a:t>
            </a:r>
          </a:p>
        </p:txBody>
      </p:sp>
      <p:sp>
        <p:nvSpPr>
          <p:cNvPr id="4" name="灯片编号占位符 3"/>
          <p:cNvSpPr>
            <a:spLocks noGrp="1"/>
          </p:cNvSpPr>
          <p:nvPr>
            <p:ph type="sldNum" sz="quarter" idx="5"/>
          </p:nvPr>
        </p:nvSpPr>
        <p:spPr/>
        <p:txBody>
          <a:bodyPr/>
          <a:lstStyle/>
          <a:p>
            <a:pPr>
              <a:defRPr/>
            </a:pPr>
            <a:fld id="{18056171-7418-47D5-BC30-51F6833C2B18}" type="slidenum">
              <a:rPr lang="zh-CN" altLang="en-US" smtClean="0"/>
              <a:pPr>
                <a:defRPr/>
              </a:pPr>
              <a:t>18</a:t>
            </a:fld>
            <a:endParaRPr lang="zh-CN" altLang="en-US"/>
          </a:p>
        </p:txBody>
      </p:sp>
    </p:spTree>
    <p:extLst>
      <p:ext uri="{BB962C8B-B14F-4D97-AF65-F5344CB8AC3E}">
        <p14:creationId xmlns:p14="http://schemas.microsoft.com/office/powerpoint/2010/main" val="333549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小孩子看见狗，形成狗的图式，会四条腿、摇尾巴。在小区里看到其他的狗，都能同化到自身的狗的图式中，但去到动物园、看到狮子、老虎，不能同化，所以只能改变自己的认知，认为这些是与狗不一样的动物。</a:t>
            </a:r>
          </a:p>
          <a:p>
            <a:pPr eaLnBrk="1" hangingPunct="1">
              <a:spcBef>
                <a:spcPct val="0"/>
              </a:spcBef>
            </a:pPr>
            <a:endParaRPr lang="en-US" altLang="zh-CN"/>
          </a:p>
        </p:txBody>
      </p:sp>
      <p:sp>
        <p:nvSpPr>
          <p:cNvPr id="256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AB2DA9B6-D9BA-41DE-877C-BA76B2E011FD}" type="slidenum">
              <a:rPr lang="zh-CN" altLang="en-US" smtClean="0">
                <a:latin typeface="Calibri" panose="020F0502020204030204" pitchFamily="34" charset="0"/>
              </a:rPr>
              <a:pPr fontAlgn="base">
                <a:spcBef>
                  <a:spcPct val="0"/>
                </a:spcBef>
                <a:spcAft>
                  <a:spcPct val="0"/>
                </a:spcAft>
              </a:pPr>
              <a:t>20</a:t>
            </a:fld>
            <a:endParaRPr lang="zh-CN" altLang="en-US">
              <a:latin typeface="Calibri" panose="020F0502020204030204" pitchFamily="34" charset="0"/>
            </a:endParaRPr>
          </a:p>
        </p:txBody>
      </p:sp>
    </p:spTree>
    <p:extLst>
      <p:ext uri="{BB962C8B-B14F-4D97-AF65-F5344CB8AC3E}">
        <p14:creationId xmlns:p14="http://schemas.microsoft.com/office/powerpoint/2010/main" val="305551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孔融让梨这个故事：</a:t>
            </a:r>
            <a:endParaRPr lang="en-US" altLang="zh-CN"/>
          </a:p>
          <a:p>
            <a:pPr eaLnBrk="1" hangingPunct="1">
              <a:spcBef>
                <a:spcPct val="0"/>
              </a:spcBef>
            </a:pPr>
            <a:r>
              <a:rPr lang="zh-CN" altLang="en-US"/>
              <a:t>对于现在的小孩，独生子女，可能很多人小时候都受到父母、爷爷奶奶的关爱，形成了大人都让我的图式，看到其他人给更小的孩子让东西，同化，纳入已有的认知结构。但学习了孔融让梨这个故事，他就没有办法同化了，跟以往的知识发生的冲突，这时候他们就需要进行顺应。</a:t>
            </a:r>
            <a:endParaRPr lang="en-US" altLang="zh-CN"/>
          </a:p>
          <a:p>
            <a:endParaRPr lang="zh-CN" altLang="en-US"/>
          </a:p>
        </p:txBody>
      </p:sp>
      <p:sp>
        <p:nvSpPr>
          <p:cNvPr id="4" name="灯片编号占位符 3"/>
          <p:cNvSpPr>
            <a:spLocks noGrp="1"/>
          </p:cNvSpPr>
          <p:nvPr>
            <p:ph type="sldNum" sz="quarter" idx="5"/>
          </p:nvPr>
        </p:nvSpPr>
        <p:spPr/>
        <p:txBody>
          <a:bodyPr/>
          <a:lstStyle/>
          <a:p>
            <a:pPr>
              <a:defRPr/>
            </a:pPr>
            <a:fld id="{40490B97-DCE3-4B51-92A3-E2940DF3305C}" type="slidenum">
              <a:rPr lang="zh-CN" altLang="en-US" smtClean="0"/>
              <a:pPr>
                <a:defRPr/>
              </a:pPr>
              <a:t>21</a:t>
            </a:fld>
            <a:endParaRPr lang="zh-CN" altLang="en-US"/>
          </a:p>
        </p:txBody>
      </p:sp>
    </p:spTree>
    <p:extLst>
      <p:ext uri="{BB962C8B-B14F-4D97-AF65-F5344CB8AC3E}">
        <p14:creationId xmlns:p14="http://schemas.microsoft.com/office/powerpoint/2010/main" val="337338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p:cNvSpPr>
            <a:spLocks noGrp="1"/>
          </p:cNvSpPr>
          <p:nvPr>
            <p:ph type="sldNum" sz="quarter" idx="5"/>
          </p:nvPr>
        </p:nvSpPr>
        <p:spPr/>
        <p:txBody>
          <a:bodyPr/>
          <a:lstStyle/>
          <a:p>
            <a:pPr>
              <a:defRPr/>
            </a:pPr>
            <a:fld id="{9D4FACBB-03DA-42EB-AF3B-63DDEBA3BEC0}" type="slidenum">
              <a:rPr lang="zh-CN" altLang="en-US" smtClean="0"/>
              <a:pPr>
                <a:defRPr/>
              </a:pPr>
              <a:t>36</a:t>
            </a:fld>
            <a:endParaRPr lang="zh-CN" altLang="en-US"/>
          </a:p>
        </p:txBody>
      </p:sp>
    </p:spTree>
    <p:extLst>
      <p:ext uri="{BB962C8B-B14F-4D97-AF65-F5344CB8AC3E}">
        <p14:creationId xmlns:p14="http://schemas.microsoft.com/office/powerpoint/2010/main" val="1612929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5" descr="01_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6225"/>
            <a:ext cx="487680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01_icon_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556000"/>
            <a:ext cx="17399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7"/>
          <p:cNvSpPr>
            <a:spLocks noChangeArrowheads="1"/>
          </p:cNvSpPr>
          <p:nvPr/>
        </p:nvSpPr>
        <p:spPr bwMode="auto">
          <a:xfrm>
            <a:off x="209550" y="266700"/>
            <a:ext cx="8705850" cy="6324600"/>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defRPr/>
            </a:pPr>
            <a:endParaRPr lang="zh-CN" altLang="en-US">
              <a:ea typeface="宋体" panose="02010600030101010101" pitchFamily="2" charset="-122"/>
            </a:endParaRPr>
          </a:p>
        </p:txBody>
      </p:sp>
      <p:sp>
        <p:nvSpPr>
          <p:cNvPr id="3074" name="Rectangle 2"/>
          <p:cNvSpPr>
            <a:spLocks noGrp="1" noChangeArrowheads="1"/>
          </p:cNvSpPr>
          <p:nvPr>
            <p:ph type="ctrTitle"/>
          </p:nvPr>
        </p:nvSpPr>
        <p:spPr>
          <a:xfrm>
            <a:off x="3810000" y="4267200"/>
            <a:ext cx="4648200" cy="381000"/>
          </a:xfrm>
        </p:spPr>
        <p:txBody>
          <a:bodyPr/>
          <a:lstStyle>
            <a:lvl1pPr>
              <a:defRPr/>
            </a:lvl1pPr>
          </a:lstStyle>
          <a:p>
            <a:pPr lvl="0"/>
            <a:r>
              <a:rPr lang="zh-CN" altLang="en-US" noProof="0"/>
              <a:t>单击此处编辑母版标题样式</a:t>
            </a:r>
            <a:endParaRPr lang="en-US" altLang="zh-CN" noProof="0"/>
          </a:p>
        </p:txBody>
      </p:sp>
      <p:sp>
        <p:nvSpPr>
          <p:cNvPr id="3075" name="Rectangle 3"/>
          <p:cNvSpPr>
            <a:spLocks noGrp="1" noChangeArrowheads="1"/>
          </p:cNvSpPr>
          <p:nvPr>
            <p:ph type="subTitle" idx="1"/>
          </p:nvPr>
        </p:nvSpPr>
        <p:spPr>
          <a:xfrm>
            <a:off x="3852863" y="4876800"/>
            <a:ext cx="3048000" cy="304800"/>
          </a:xfrm>
        </p:spPr>
        <p:txBody>
          <a:bodyPr/>
          <a:lstStyle>
            <a:lvl1pPr marL="0" indent="0">
              <a:buFont typeface="Wingdings" panose="05000000000000000000" pitchFamily="2" charset="2"/>
              <a:buNone/>
              <a:defRPr sz="1200"/>
            </a:lvl1pPr>
          </a:lstStyle>
          <a:p>
            <a:pPr lvl="0"/>
            <a:r>
              <a:rPr lang="zh-CN" altLang="en-US" noProof="0"/>
              <a:t>单击此处编辑母版副标题样式</a:t>
            </a:r>
            <a:endParaRPr lang="en-US" altLang="zh-CN" noProof="0"/>
          </a:p>
        </p:txBody>
      </p:sp>
      <p:sp>
        <p:nvSpPr>
          <p:cNvPr id="7" name="Rectangle 4"/>
          <p:cNvSpPr>
            <a:spLocks noGrp="1" noChangeArrowheads="1"/>
          </p:cNvSpPr>
          <p:nvPr>
            <p:ph type="dt" sz="half" idx="10"/>
          </p:nvPr>
        </p:nvSpPr>
        <p:spPr>
          <a:xfrm>
            <a:off x="228600" y="6613525"/>
            <a:ext cx="21336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Arial" panose="020B0604020202020204" pitchFamily="34" charset="0"/>
                <a:ea typeface="宋体" panose="02010600030101010101" pitchFamily="2" charset="-122"/>
              </a:defRPr>
            </a:lvl1pPr>
          </a:lstStyle>
          <a:p>
            <a:pPr>
              <a:defRPr/>
            </a:pPr>
            <a:endParaRPr lang="en-US" altLang="zh-CN"/>
          </a:p>
        </p:txBody>
      </p:sp>
      <p:sp>
        <p:nvSpPr>
          <p:cNvPr id="8" name="Rectangle 5"/>
          <p:cNvSpPr>
            <a:spLocks noGrp="1" noChangeArrowheads="1"/>
          </p:cNvSpPr>
          <p:nvPr>
            <p:ph type="ftr" sz="quarter" idx="11"/>
          </p:nvPr>
        </p:nvSpPr>
        <p:spPr>
          <a:xfrm>
            <a:off x="3200400" y="6613525"/>
            <a:ext cx="2895600" cy="244475"/>
          </a:xfrm>
        </p:spPr>
        <p:txBody>
          <a:bodyPr/>
          <a:lstStyle>
            <a:lvl1pPr algn="ctr">
              <a:defRPr sz="1000" b="0" i="0">
                <a:solidFill>
                  <a:srgbClr val="000000"/>
                </a:solidFill>
              </a:defRPr>
            </a:lvl1pPr>
          </a:lstStyle>
          <a:p>
            <a:pPr>
              <a:defRPr/>
            </a:pPr>
            <a:endParaRPr lang="en-US" altLang="zh-CN"/>
          </a:p>
        </p:txBody>
      </p:sp>
      <p:sp>
        <p:nvSpPr>
          <p:cNvPr id="9" name="Rectangle 6"/>
          <p:cNvSpPr>
            <a:spLocks noGrp="1" noChangeArrowheads="1"/>
          </p:cNvSpPr>
          <p:nvPr>
            <p:ph type="sldNum" sz="quarter" idx="12"/>
          </p:nvPr>
        </p:nvSpPr>
        <p:spPr>
          <a:xfrm>
            <a:off x="6781800" y="6613525"/>
            <a:ext cx="2133600" cy="244475"/>
          </a:xfrm>
        </p:spPr>
        <p:txBody>
          <a:bodyPr/>
          <a:lstStyle>
            <a:lvl1pPr algn="r">
              <a:defRPr>
                <a:latin typeface="Arial" panose="020B0604020202020204" pitchFamily="34" charset="0"/>
              </a:defRPr>
            </a:lvl1pPr>
          </a:lstStyle>
          <a:p>
            <a:pPr>
              <a:defRPr/>
            </a:pPr>
            <a:fld id="{A72143C4-A3B4-42EE-A6D9-2E3B42BC10B0}" type="slidenum">
              <a:rPr lang="en-US" altLang="zh-CN"/>
              <a:pPr>
                <a:defRPr/>
              </a:pPr>
              <a:t>‹#›</a:t>
            </a:fld>
            <a:endParaRPr lang="en-US" altLang="zh-CN"/>
          </a:p>
        </p:txBody>
      </p:sp>
    </p:spTree>
    <p:extLst>
      <p:ext uri="{BB962C8B-B14F-4D97-AF65-F5344CB8AC3E}">
        <p14:creationId xmlns:p14="http://schemas.microsoft.com/office/powerpoint/2010/main" val="113431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5638800" y="6343650"/>
            <a:ext cx="2133600" cy="244475"/>
          </a:xfrm>
          <a:prstGeom prst="rect">
            <a:avLst/>
          </a:prstGeom>
        </p:spPr>
        <p:txBody>
          <a:bodyPr/>
          <a:lstStyle>
            <a:lvl1pPr eaLnBrk="1" fontAlgn="auto" hangingPunct="1">
              <a:spcBef>
                <a:spcPts val="0"/>
              </a:spcBef>
              <a:spcAft>
                <a:spcPts val="0"/>
              </a:spcAft>
              <a:defRPr>
                <a:latin typeface="+mn-lt"/>
              </a:defRPr>
            </a:lvl1pPr>
          </a:lstStyle>
          <a:p>
            <a:pPr>
              <a:defRPr/>
            </a:pPr>
            <a:r>
              <a:rPr lang="en-US" altLang="zh-CN"/>
              <a:t>www.themegallery.com</a:t>
            </a:r>
          </a:p>
        </p:txBody>
      </p:sp>
      <p:sp>
        <p:nvSpPr>
          <p:cNvPr id="5" name="页脚占位符 4"/>
          <p:cNvSpPr>
            <a:spLocks noGrp="1"/>
          </p:cNvSpPr>
          <p:nvPr>
            <p:ph type="ftr" sz="quarter" idx="11"/>
          </p:nvPr>
        </p:nvSpPr>
        <p:spPr/>
        <p:txBody>
          <a:bodyPr/>
          <a:lstStyle>
            <a:lvl1pPr>
              <a:defRPr/>
            </a:lvl1pPr>
          </a:lstStyle>
          <a:p>
            <a:pPr>
              <a:defRPr/>
            </a:pPr>
            <a:r>
              <a:rPr lang="en-US" altLang="zh-CN"/>
              <a:t>LOGO</a:t>
            </a:r>
          </a:p>
        </p:txBody>
      </p:sp>
      <p:sp>
        <p:nvSpPr>
          <p:cNvPr id="6" name="灯片编号占位符 5"/>
          <p:cNvSpPr>
            <a:spLocks noGrp="1"/>
          </p:cNvSpPr>
          <p:nvPr>
            <p:ph type="sldNum" sz="quarter" idx="12"/>
          </p:nvPr>
        </p:nvSpPr>
        <p:spPr/>
        <p:txBody>
          <a:bodyPr/>
          <a:lstStyle>
            <a:lvl1pPr>
              <a:defRPr/>
            </a:lvl1pPr>
          </a:lstStyle>
          <a:p>
            <a:pPr>
              <a:defRPr/>
            </a:pPr>
            <a:fld id="{C626B5AC-F0B6-4CA3-BAB2-73109D0BCB8D}" type="slidenum">
              <a:rPr lang="en-US" altLang="zh-CN"/>
              <a:pPr>
                <a:defRPr/>
              </a:pPr>
              <a:t>‹#›</a:t>
            </a:fld>
            <a:endParaRPr lang="en-US" altLang="zh-CN"/>
          </a:p>
        </p:txBody>
      </p:sp>
    </p:spTree>
    <p:extLst>
      <p:ext uri="{BB962C8B-B14F-4D97-AF65-F5344CB8AC3E}">
        <p14:creationId xmlns:p14="http://schemas.microsoft.com/office/powerpoint/2010/main" val="152435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3688"/>
            <a:ext cx="2057400" cy="57451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93688"/>
            <a:ext cx="6019800" cy="57451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4F814B3A-494A-4F5C-BA75-54855DEC3A86}" type="slidenum">
              <a:rPr lang="en-US" altLang="zh-CN"/>
              <a:pPr>
                <a:defRPr/>
              </a:pPr>
              <a:t>‹#›</a:t>
            </a:fld>
            <a:endParaRPr lang="en-US" altLang="zh-CN"/>
          </a:p>
        </p:txBody>
      </p:sp>
    </p:spTree>
    <p:extLst>
      <p:ext uri="{BB962C8B-B14F-4D97-AF65-F5344CB8AC3E}">
        <p14:creationId xmlns:p14="http://schemas.microsoft.com/office/powerpoint/2010/main" val="2786345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293688"/>
            <a:ext cx="4648200" cy="563562"/>
          </a:xfrm>
        </p:spPr>
        <p:txBody>
          <a:bodyPr/>
          <a:lstStyle/>
          <a:p>
            <a:r>
              <a:rPr lang="zh-CN" altLang="en-US"/>
              <a:t>单击此处编辑母版标题样式</a:t>
            </a:r>
          </a:p>
        </p:txBody>
      </p:sp>
      <p:sp>
        <p:nvSpPr>
          <p:cNvPr id="3" name="表格占位符 2"/>
          <p:cNvSpPr>
            <a:spLocks noGrp="1"/>
          </p:cNvSpPr>
          <p:nvPr>
            <p:ph type="tbl" idx="1"/>
          </p:nvPr>
        </p:nvSpPr>
        <p:spPr>
          <a:xfrm>
            <a:off x="457200" y="1143000"/>
            <a:ext cx="8229600" cy="4895850"/>
          </a:xfrm>
        </p:spPr>
        <p:txBody>
          <a:bodyPr/>
          <a:lstStyle/>
          <a:p>
            <a:pPr lvl="0"/>
            <a:r>
              <a:rPr lang="zh-CN" altLang="en-US" noProof="0"/>
              <a:t>单击图标添加表格</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A30305D8-96D3-4583-8AE5-8E46C8CCAE79}" type="slidenum">
              <a:rPr lang="en-US" altLang="zh-CN"/>
              <a:pPr>
                <a:defRPr/>
              </a:pPr>
              <a:t>‹#›</a:t>
            </a:fld>
            <a:endParaRPr lang="en-US" altLang="zh-CN"/>
          </a:p>
        </p:txBody>
      </p:sp>
    </p:spTree>
    <p:extLst>
      <p:ext uri="{BB962C8B-B14F-4D97-AF65-F5344CB8AC3E}">
        <p14:creationId xmlns:p14="http://schemas.microsoft.com/office/powerpoint/2010/main" val="650133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586B75A-687E-405C-8A0B-8D00578BA2C3}" type="datetimeFigureOut">
              <a:rPr lang="en-US" smtClean="0"/>
              <a:pPr/>
              <a:t>9/24/22</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ltLang="zh-CN"/>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3227823170"/>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9/24/22</a:t>
            </a:fld>
            <a:endParaRPr lang="en-US" dirty="0"/>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3494625963"/>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586B75A-687E-405C-8A0B-8D00578BA2C3}" type="datetimeFigureOut">
              <a:rPr lang="en-US" smtClean="0"/>
              <a:pPr/>
              <a:t>9/24/22</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zh-CN"/>
          </a:p>
        </p:txBody>
      </p:sp>
      <p:sp>
        <p:nvSpPr>
          <p:cNvPr id="6" name="Slide Number Placeholder 5"/>
          <p:cNvSpPr>
            <a:spLocks noGrp="1"/>
          </p:cNvSpPr>
          <p:nvPr>
            <p:ph type="sldNum" sz="quarter" idx="12"/>
          </p:nvPr>
        </p:nvSpPr>
        <p:spPr>
          <a:xfrm>
            <a:off x="7882466" y="381001"/>
            <a:ext cx="667173" cy="365125"/>
          </a:xfrm>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478382412"/>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9/24/22</a:t>
            </a:fld>
            <a:endParaRPr lang="en-US" dirty="0"/>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3378569727"/>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9/24/22</a:t>
            </a:fld>
            <a:endParaRPr lang="en-US" dirty="0"/>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1710473348"/>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9/24/22</a:t>
            </a:fld>
            <a:endParaRPr lang="en-US" dirty="0"/>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1212735716"/>
      </p:ext>
    </p:extLst>
  </p:cSld>
  <p:clrMapOvr>
    <a:masterClrMapping/>
  </p:clrMapOvr>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9/24/22</a:t>
            </a:fld>
            <a:endParaRPr lang="en-US" dirty="0"/>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4268654784"/>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FA5F26AD-FAFF-4B83-827A-C4B885F4FB62}" type="slidenum">
              <a:rPr lang="en-US" altLang="zh-CN"/>
              <a:pPr>
                <a:defRPr/>
              </a:pPr>
              <a:t>‹#›</a:t>
            </a:fld>
            <a:endParaRPr lang="en-US" altLang="zh-CN"/>
          </a:p>
        </p:txBody>
      </p:sp>
    </p:spTree>
    <p:extLst>
      <p:ext uri="{BB962C8B-B14F-4D97-AF65-F5344CB8AC3E}">
        <p14:creationId xmlns:p14="http://schemas.microsoft.com/office/powerpoint/2010/main" val="3169388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9/24/22</a:t>
            </a:fld>
            <a:endParaRPr lang="en-US" dirty="0"/>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3423055326"/>
      </p:ext>
    </p:extLst>
  </p:cSld>
  <p:clrMapOvr>
    <a:masterClrMapping/>
  </p:clrMapOvr>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9/24/22</a:t>
            </a:fld>
            <a:endParaRPr lang="en-US" dirty="0"/>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1753938211"/>
      </p:ext>
    </p:extLst>
  </p:cSld>
  <p:clrMapOvr>
    <a:masterClrMapping/>
  </p:clrMapOvr>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9/24/22</a:t>
            </a:fld>
            <a:endParaRPr lang="en-US" dirty="0"/>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2959427025"/>
      </p:ext>
    </p:extLst>
  </p:cSld>
  <p:clrMapOvr>
    <a:masterClrMapping/>
  </p:clrMapOvr>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586B75A-687E-405C-8A0B-8D00578BA2C3}" type="datetimeFigureOut">
              <a:rPr lang="en-US" smtClean="0"/>
              <a:pPr/>
              <a:t>9/24/22</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ltLang="zh-CN"/>
          </a:p>
        </p:txBody>
      </p:sp>
      <p:sp>
        <p:nvSpPr>
          <p:cNvPr id="7" name="Slide Number Placeholder 6"/>
          <p:cNvSpPr>
            <a:spLocks noGrp="1"/>
          </p:cNvSpPr>
          <p:nvPr>
            <p:ph type="sldNum" sz="quarter" idx="12"/>
          </p:nvPr>
        </p:nvSpPr>
        <p:spPr>
          <a:xfrm>
            <a:off x="7882466" y="381001"/>
            <a:ext cx="667174" cy="365125"/>
          </a:xfrm>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3969526847"/>
      </p:ext>
    </p:extLst>
  </p:cSld>
  <p:clrMapOvr>
    <a:masterClrMapping/>
  </p:clrMapOvr>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586B75A-687E-405C-8A0B-8D00578BA2C3}" type="datetimeFigureOut">
              <a:rPr lang="en-US" smtClean="0"/>
              <a:pPr/>
              <a:t>9/24/22</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ltLang="zh-CN"/>
          </a:p>
        </p:txBody>
      </p:sp>
      <p:sp>
        <p:nvSpPr>
          <p:cNvPr id="7" name="Slide Number Placeholder 6"/>
          <p:cNvSpPr>
            <a:spLocks noGrp="1"/>
          </p:cNvSpPr>
          <p:nvPr>
            <p:ph type="sldNum" sz="quarter" idx="12"/>
          </p:nvPr>
        </p:nvSpPr>
        <p:spPr>
          <a:xfrm>
            <a:off x="7882466" y="381001"/>
            <a:ext cx="667174" cy="365125"/>
          </a:xfrm>
        </p:spPr>
        <p:txBody>
          <a:bodyPr/>
          <a:lstStyle/>
          <a:p>
            <a:pPr>
              <a:defRPr/>
            </a:pPr>
            <a:fld id="{68498904-CA4C-458F-B616-4B751C7EF4B9}" type="slidenum">
              <a:rPr lang="en-US" altLang="zh-CN" smtClean="0"/>
              <a:pPr>
                <a:defRPr/>
              </a:pPr>
              <a:t>‹#›</a:t>
            </a:fld>
            <a:endParaRPr lang="en-US" altLang="zh-CN"/>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2215799"/>
      </p:ext>
    </p:extLst>
  </p:cSld>
  <p:clrMapOvr>
    <a:masterClrMapping/>
  </p:clrMapOvr>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586B75A-687E-405C-8A0B-8D00578BA2C3}" type="datetimeFigureOut">
              <a:rPr lang="en-US" smtClean="0"/>
              <a:pPr/>
              <a:t>9/24/22</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ltLang="zh-CN"/>
          </a:p>
        </p:txBody>
      </p:sp>
      <p:sp>
        <p:nvSpPr>
          <p:cNvPr id="7" name="Slide Number Placeholder 6"/>
          <p:cNvSpPr>
            <a:spLocks noGrp="1"/>
          </p:cNvSpPr>
          <p:nvPr>
            <p:ph type="sldNum" sz="quarter" idx="12"/>
          </p:nvPr>
        </p:nvSpPr>
        <p:spPr>
          <a:xfrm>
            <a:off x="7882466" y="381001"/>
            <a:ext cx="667174" cy="365125"/>
          </a:xfrm>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2137039785"/>
      </p:ext>
    </p:extLst>
  </p:cSld>
  <p:clrMapOvr>
    <a:masterClrMapping/>
  </p:clrMapOvr>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9/24/22</a:t>
            </a:fld>
            <a:endParaRPr lang="en-US" dirty="0"/>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2718042872"/>
      </p:ext>
    </p:extLst>
  </p:cSld>
  <p:clrMapOvr>
    <a:masterClrMapping/>
  </p:clrMapOvr>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9/24/22</a:t>
            </a:fld>
            <a:endParaRPr lang="en-US" dirty="0"/>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2120885889"/>
      </p:ext>
    </p:extLst>
  </p:cSld>
  <p:clrMapOvr>
    <a:masterClrMapping/>
  </p:clrMapOvr>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9/24/22</a:t>
            </a:fld>
            <a:endParaRPr lang="en-US" dirty="0"/>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154826736"/>
      </p:ext>
    </p:extLst>
  </p:cSld>
  <p:clrMapOvr>
    <a:masterClrMapping/>
  </p:clrMapOvr>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586B75A-687E-405C-8A0B-8D00578BA2C3}" type="datetimeFigureOut">
              <a:rPr lang="en-US" smtClean="0"/>
              <a:pPr/>
              <a:t>9/24/22</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zh-CN"/>
          </a:p>
        </p:txBody>
      </p:sp>
      <p:sp>
        <p:nvSpPr>
          <p:cNvPr id="6" name="Slide Number Placeholder 5"/>
          <p:cNvSpPr>
            <a:spLocks noGrp="1"/>
          </p:cNvSpPr>
          <p:nvPr>
            <p:ph type="sldNum" sz="quarter" idx="12"/>
          </p:nvPr>
        </p:nvSpPr>
        <p:spPr>
          <a:xfrm>
            <a:off x="7882466" y="381001"/>
            <a:ext cx="667174" cy="365125"/>
          </a:xfrm>
        </p:spPr>
        <p:txBody>
          <a:body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2363501892"/>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1"/>
          </p:nvPr>
        </p:nvSpPr>
        <p:spPr>
          <a:ln/>
        </p:spPr>
        <p:txBody>
          <a:bodyPr/>
          <a:lstStyle>
            <a:lvl1pPr>
              <a:defRPr/>
            </a:lvl1pPr>
          </a:lstStyle>
          <a:p>
            <a:pPr>
              <a:defRPr/>
            </a:pPr>
            <a:fld id="{7871724D-94F2-4A68-BD1C-61464716E408}" type="slidenum">
              <a:rPr lang="en-US" altLang="zh-CN"/>
              <a:pPr>
                <a:defRPr/>
              </a:pPr>
              <a:t>‹#›</a:t>
            </a:fld>
            <a:endParaRPr lang="en-US" altLang="zh-CN"/>
          </a:p>
        </p:txBody>
      </p:sp>
    </p:spTree>
    <p:extLst>
      <p:ext uri="{BB962C8B-B14F-4D97-AF65-F5344CB8AC3E}">
        <p14:creationId xmlns:p14="http://schemas.microsoft.com/office/powerpoint/2010/main" val="134327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43000"/>
            <a:ext cx="4038600" cy="48958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143000"/>
            <a:ext cx="4038600" cy="48958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B1CCFE07-8938-4F54-B77C-04A8768C364F}" type="slidenum">
              <a:rPr lang="en-US" altLang="zh-CN"/>
              <a:pPr>
                <a:defRPr/>
              </a:pPr>
              <a:t>‹#›</a:t>
            </a:fld>
            <a:endParaRPr lang="en-US" altLang="zh-CN"/>
          </a:p>
        </p:txBody>
      </p:sp>
    </p:spTree>
    <p:extLst>
      <p:ext uri="{BB962C8B-B14F-4D97-AF65-F5344CB8AC3E}">
        <p14:creationId xmlns:p14="http://schemas.microsoft.com/office/powerpoint/2010/main" val="422469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1"/>
          </p:nvPr>
        </p:nvSpPr>
        <p:spPr>
          <a:ln/>
        </p:spPr>
        <p:txBody>
          <a:bodyPr/>
          <a:lstStyle>
            <a:lvl1pPr>
              <a:defRPr/>
            </a:lvl1pPr>
          </a:lstStyle>
          <a:p>
            <a:pPr>
              <a:defRPr/>
            </a:pPr>
            <a:fld id="{52BFF549-7097-490B-80C9-77749B828E37}" type="slidenum">
              <a:rPr lang="en-US" altLang="zh-CN"/>
              <a:pPr>
                <a:defRPr/>
              </a:pPr>
              <a:t>‹#›</a:t>
            </a:fld>
            <a:endParaRPr lang="en-US" altLang="zh-CN"/>
          </a:p>
        </p:txBody>
      </p:sp>
    </p:spTree>
    <p:extLst>
      <p:ext uri="{BB962C8B-B14F-4D97-AF65-F5344CB8AC3E}">
        <p14:creationId xmlns:p14="http://schemas.microsoft.com/office/powerpoint/2010/main" val="283596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1"/>
          </p:nvPr>
        </p:nvSpPr>
        <p:spPr>
          <a:ln/>
        </p:spPr>
        <p:txBody>
          <a:bodyPr/>
          <a:lstStyle>
            <a:lvl1pPr>
              <a:defRPr/>
            </a:lvl1pPr>
          </a:lstStyle>
          <a:p>
            <a:pPr>
              <a:defRPr/>
            </a:pPr>
            <a:fld id="{9CD340B1-FFF0-4C5E-8948-59E386D7F256}" type="slidenum">
              <a:rPr lang="en-US" altLang="zh-CN"/>
              <a:pPr>
                <a:defRPr/>
              </a:pPr>
              <a:t>‹#›</a:t>
            </a:fld>
            <a:endParaRPr lang="en-US" altLang="zh-CN"/>
          </a:p>
        </p:txBody>
      </p:sp>
    </p:spTree>
    <p:extLst>
      <p:ext uri="{BB962C8B-B14F-4D97-AF65-F5344CB8AC3E}">
        <p14:creationId xmlns:p14="http://schemas.microsoft.com/office/powerpoint/2010/main" val="246775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6"/>
          <p:cNvSpPr>
            <a:spLocks noGrp="1" noChangeArrowheads="1"/>
          </p:cNvSpPr>
          <p:nvPr>
            <p:ph type="sldNum" sz="quarter" idx="11"/>
          </p:nvPr>
        </p:nvSpPr>
        <p:spPr>
          <a:ln/>
        </p:spPr>
        <p:txBody>
          <a:bodyPr/>
          <a:lstStyle>
            <a:lvl1pPr>
              <a:defRPr/>
            </a:lvl1pPr>
          </a:lstStyle>
          <a:p>
            <a:pPr>
              <a:defRPr/>
            </a:pPr>
            <a:fld id="{272F97A4-71C8-4814-9D0B-F08AD1395540}" type="slidenum">
              <a:rPr lang="en-US" altLang="zh-CN"/>
              <a:pPr>
                <a:defRPr/>
              </a:pPr>
              <a:t>‹#›</a:t>
            </a:fld>
            <a:endParaRPr lang="en-US" altLang="zh-CN"/>
          </a:p>
        </p:txBody>
      </p:sp>
    </p:spTree>
    <p:extLst>
      <p:ext uri="{BB962C8B-B14F-4D97-AF65-F5344CB8AC3E}">
        <p14:creationId xmlns:p14="http://schemas.microsoft.com/office/powerpoint/2010/main" val="101303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CB9B3E60-BC62-4DB0-B5A7-83E6A9E839A9}" type="slidenum">
              <a:rPr lang="en-US" altLang="zh-CN"/>
              <a:pPr>
                <a:defRPr/>
              </a:pPr>
              <a:t>‹#›</a:t>
            </a:fld>
            <a:endParaRPr lang="en-US" altLang="zh-CN"/>
          </a:p>
        </p:txBody>
      </p:sp>
    </p:spTree>
    <p:extLst>
      <p:ext uri="{BB962C8B-B14F-4D97-AF65-F5344CB8AC3E}">
        <p14:creationId xmlns:p14="http://schemas.microsoft.com/office/powerpoint/2010/main" val="33969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1"/>
          </p:nvPr>
        </p:nvSpPr>
        <p:spPr>
          <a:ln/>
        </p:spPr>
        <p:txBody>
          <a:bodyPr/>
          <a:lstStyle>
            <a:lvl1pPr>
              <a:defRPr/>
            </a:lvl1pPr>
          </a:lstStyle>
          <a:p>
            <a:pPr>
              <a:defRPr/>
            </a:pPr>
            <a:fld id="{2EA2F274-A6A2-41AA-AE25-36758E015AEF}" type="slidenum">
              <a:rPr lang="en-US" altLang="zh-CN"/>
              <a:pPr>
                <a:defRPr/>
              </a:pPr>
              <a:t>‹#›</a:t>
            </a:fld>
            <a:endParaRPr lang="en-US" altLang="zh-CN"/>
          </a:p>
        </p:txBody>
      </p:sp>
    </p:spTree>
    <p:extLst>
      <p:ext uri="{BB962C8B-B14F-4D97-AF65-F5344CB8AC3E}">
        <p14:creationId xmlns:p14="http://schemas.microsoft.com/office/powerpoint/2010/main" val="2065940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5.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53"/>
          <p:cNvSpPr>
            <a:spLocks noChangeArrowheads="1"/>
          </p:cNvSpPr>
          <p:nvPr/>
        </p:nvSpPr>
        <p:spPr bwMode="auto">
          <a:xfrm>
            <a:off x="228600" y="552450"/>
            <a:ext cx="8686800" cy="59436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defRPr/>
            </a:pPr>
            <a:endParaRPr lang="zh-CN" altLang="en-US">
              <a:ea typeface="宋体" panose="02010600030101010101" pitchFamily="2" charset="-122"/>
            </a:endParaRPr>
          </a:p>
        </p:txBody>
      </p:sp>
      <p:sp>
        <p:nvSpPr>
          <p:cNvPr id="1027" name="Rectangle 55"/>
          <p:cNvSpPr>
            <a:spLocks noChangeArrowheads="1"/>
          </p:cNvSpPr>
          <p:nvPr/>
        </p:nvSpPr>
        <p:spPr bwMode="gray">
          <a:xfrm>
            <a:off x="5676900" y="6191250"/>
            <a:ext cx="3009900" cy="400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defRPr/>
            </a:pPr>
            <a:endParaRPr lang="zh-CN" altLang="en-US">
              <a:ea typeface="宋体" panose="02010600030101010101" pitchFamily="2" charset="-122"/>
            </a:endParaRPr>
          </a:p>
        </p:txBody>
      </p:sp>
      <p:sp>
        <p:nvSpPr>
          <p:cNvPr id="1028" name="Rectangle 54"/>
          <p:cNvSpPr>
            <a:spLocks noChangeArrowheads="1"/>
          </p:cNvSpPr>
          <p:nvPr/>
        </p:nvSpPr>
        <p:spPr bwMode="gray">
          <a:xfrm>
            <a:off x="609600" y="152400"/>
            <a:ext cx="5562600" cy="1085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eaLnBrk="1" hangingPunct="1">
              <a:defRPr/>
            </a:pPr>
            <a:endParaRPr lang="zh-CN" altLang="en-US">
              <a:ea typeface="宋体" panose="02010600030101010101" pitchFamily="2" charset="-122"/>
            </a:endParaRPr>
          </a:p>
        </p:txBody>
      </p:sp>
      <p:pic>
        <p:nvPicPr>
          <p:cNvPr id="1029" name="Picture 52" descr="01_back_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39000" y="571500"/>
            <a:ext cx="1665288"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
          <p:cNvSpPr>
            <a:spLocks noGrp="1" noChangeArrowheads="1"/>
          </p:cNvSpPr>
          <p:nvPr>
            <p:ph type="body" idx="1"/>
          </p:nvPr>
        </p:nvSpPr>
        <p:spPr bwMode="gray">
          <a:xfrm>
            <a:off x="457200" y="1143000"/>
            <a:ext cx="82296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p:txBody>
      </p:sp>
      <p:sp>
        <p:nvSpPr>
          <p:cNvPr id="2" name="Rectangle 5"/>
          <p:cNvSpPr>
            <a:spLocks noGrp="1" noChangeArrowheads="1"/>
          </p:cNvSpPr>
          <p:nvPr>
            <p:ph type="ftr" sz="quarter" idx="3"/>
          </p:nvPr>
        </p:nvSpPr>
        <p:spPr bwMode="gray">
          <a:xfrm>
            <a:off x="5791200" y="6238875"/>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2000" i="1">
                <a:solidFill>
                  <a:srgbClr val="CC0000"/>
                </a:solidFill>
                <a:latin typeface="+mn-lt"/>
                <a:ea typeface="宋体" panose="02010600030101010101" pitchFamily="2" charset="-122"/>
              </a:defRPr>
            </a:lvl1pPr>
          </a:lstStyle>
          <a:p>
            <a:pPr>
              <a:defRPr/>
            </a:pPr>
            <a:endParaRPr lang="en-US" altLang="zh-CN"/>
          </a:p>
        </p:txBody>
      </p:sp>
      <p:sp>
        <p:nvSpPr>
          <p:cNvPr id="3" name="Rectangle 6"/>
          <p:cNvSpPr>
            <a:spLocks noGrp="1" noChangeArrowheads="1"/>
          </p:cNvSpPr>
          <p:nvPr>
            <p:ph type="sldNum" sz="quarter" idx="4"/>
          </p:nvPr>
        </p:nvSpPr>
        <p:spPr bwMode="gray">
          <a:xfrm>
            <a:off x="152400" y="64992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000" b="0">
                <a:solidFill>
                  <a:srgbClr val="000000"/>
                </a:solidFill>
                <a:latin typeface="+mn-lt"/>
                <a:ea typeface="宋体" panose="02010600030101010101" pitchFamily="2" charset="-122"/>
              </a:defRPr>
            </a:lvl1pPr>
          </a:lstStyle>
          <a:p>
            <a:pPr>
              <a:defRPr/>
            </a:pPr>
            <a:fld id="{68498904-CA4C-458F-B616-4B751C7EF4B9}" type="slidenum">
              <a:rPr lang="en-US" altLang="zh-CN"/>
              <a:pPr>
                <a:defRPr/>
              </a:pPr>
              <a:t>‹#›</a:t>
            </a:fld>
            <a:endParaRPr lang="en-US" altLang="zh-CN"/>
          </a:p>
        </p:txBody>
      </p:sp>
      <p:sp>
        <p:nvSpPr>
          <p:cNvPr id="1033" name="Rectangle 2"/>
          <p:cNvSpPr>
            <a:spLocks noGrp="1" noChangeArrowheads="1"/>
          </p:cNvSpPr>
          <p:nvPr>
            <p:ph type="title"/>
          </p:nvPr>
        </p:nvSpPr>
        <p:spPr bwMode="gray">
          <a:xfrm>
            <a:off x="685800" y="293688"/>
            <a:ext cx="46482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pic>
        <p:nvPicPr>
          <p:cNvPr id="1034" name="Picture 51" descr="01_icon"/>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0" y="171450"/>
            <a:ext cx="7493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11" r:id="rId10"/>
    <p:sldLayoutId id="2147483908" r:id="rId11"/>
    <p:sldLayoutId id="2147483909" r:id="rId12"/>
  </p:sldLayoutIdLst>
  <p:hf sldNum="0" hdr="0"/>
  <p:txStyles>
    <p:titleStyle>
      <a:lvl1pPr algn="l" rtl="0" eaLnBrk="0" fontAlgn="base" hangingPunct="0">
        <a:spcBef>
          <a:spcPct val="0"/>
        </a:spcBef>
        <a:spcAft>
          <a:spcPct val="0"/>
        </a:spcAft>
        <a:defRPr sz="2800" b="1" kern="1200">
          <a:solidFill>
            <a:srgbClr val="000000"/>
          </a:solidFill>
          <a:latin typeface="+mj-lt"/>
          <a:ea typeface="+mj-ea"/>
          <a:cs typeface="+mj-cs"/>
        </a:defRPr>
      </a:lvl1pPr>
      <a:lvl2pPr algn="l" rtl="0" eaLnBrk="0" fontAlgn="base" hangingPunct="0">
        <a:spcBef>
          <a:spcPct val="0"/>
        </a:spcBef>
        <a:spcAft>
          <a:spcPct val="0"/>
        </a:spcAft>
        <a:defRPr sz="2800" b="1">
          <a:solidFill>
            <a:srgbClr val="000000"/>
          </a:solidFill>
          <a:latin typeface="Verdana" panose="020B0604030504040204" pitchFamily="34" charset="0"/>
        </a:defRPr>
      </a:lvl2pPr>
      <a:lvl3pPr algn="l" rtl="0" eaLnBrk="0" fontAlgn="base" hangingPunct="0">
        <a:spcBef>
          <a:spcPct val="0"/>
        </a:spcBef>
        <a:spcAft>
          <a:spcPct val="0"/>
        </a:spcAft>
        <a:defRPr sz="2800" b="1">
          <a:solidFill>
            <a:srgbClr val="000000"/>
          </a:solidFill>
          <a:latin typeface="Verdana" panose="020B0604030504040204" pitchFamily="34" charset="0"/>
        </a:defRPr>
      </a:lvl3pPr>
      <a:lvl4pPr algn="l" rtl="0" eaLnBrk="0" fontAlgn="base" hangingPunct="0">
        <a:spcBef>
          <a:spcPct val="0"/>
        </a:spcBef>
        <a:spcAft>
          <a:spcPct val="0"/>
        </a:spcAft>
        <a:defRPr sz="2800" b="1">
          <a:solidFill>
            <a:srgbClr val="000000"/>
          </a:solidFill>
          <a:latin typeface="Verdana" panose="020B0604030504040204" pitchFamily="34" charset="0"/>
        </a:defRPr>
      </a:lvl4pPr>
      <a:lvl5pPr algn="l" rtl="0" eaLnBrk="0" fontAlgn="base" hangingPunct="0">
        <a:spcBef>
          <a:spcPct val="0"/>
        </a:spcBef>
        <a:spcAft>
          <a:spcPct val="0"/>
        </a:spcAft>
        <a:defRPr sz="2800" b="1">
          <a:solidFill>
            <a:srgbClr val="000000"/>
          </a:solidFill>
          <a:latin typeface="Verdana" panose="020B0604030504040204" pitchFamily="34" charset="0"/>
        </a:defRPr>
      </a:lvl5pPr>
      <a:lvl6pPr marL="457200" algn="l" rtl="0" eaLnBrk="1" fontAlgn="base" hangingPunct="1">
        <a:spcBef>
          <a:spcPct val="0"/>
        </a:spcBef>
        <a:spcAft>
          <a:spcPct val="0"/>
        </a:spcAft>
        <a:defRPr sz="3200" b="1">
          <a:solidFill>
            <a:srgbClr val="000000"/>
          </a:solidFill>
          <a:latin typeface="Verdana" panose="020B0604030504040204" pitchFamily="34" charset="0"/>
        </a:defRPr>
      </a:lvl6pPr>
      <a:lvl7pPr marL="914400" algn="l" rtl="0" eaLnBrk="1" fontAlgn="base" hangingPunct="1">
        <a:spcBef>
          <a:spcPct val="0"/>
        </a:spcBef>
        <a:spcAft>
          <a:spcPct val="0"/>
        </a:spcAft>
        <a:defRPr sz="3200" b="1">
          <a:solidFill>
            <a:srgbClr val="000000"/>
          </a:solidFill>
          <a:latin typeface="Verdana" panose="020B0604030504040204" pitchFamily="34" charset="0"/>
        </a:defRPr>
      </a:lvl7pPr>
      <a:lvl8pPr marL="1371600" algn="l" rtl="0" eaLnBrk="1" fontAlgn="base" hangingPunct="1">
        <a:spcBef>
          <a:spcPct val="0"/>
        </a:spcBef>
        <a:spcAft>
          <a:spcPct val="0"/>
        </a:spcAft>
        <a:defRPr sz="3200" b="1">
          <a:solidFill>
            <a:srgbClr val="000000"/>
          </a:solidFill>
          <a:latin typeface="Verdana" panose="020B0604030504040204" pitchFamily="34" charset="0"/>
        </a:defRPr>
      </a:lvl8pPr>
      <a:lvl9pPr marL="1828800" algn="l" rtl="0" eaLnBrk="1" fontAlgn="base" hangingPunct="1">
        <a:spcBef>
          <a:spcPct val="0"/>
        </a:spcBef>
        <a:spcAft>
          <a:spcPct val="0"/>
        </a:spcAft>
        <a:defRPr sz="3200" b="1">
          <a:solidFill>
            <a:srgbClr val="000000"/>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宋体" panose="02010600030101010101" pitchFamily="2" charset="-122"/>
          <a:ea typeface="宋体" panose="02010600030101010101" pitchFamily="2" charset="-122"/>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仿宋" panose="02010609060101010101" pitchFamily="49" charset="-122"/>
          <a:ea typeface="仿宋" panose="02010609060101010101" pitchFamily="49" charset="-122"/>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楷体" panose="02010609060101010101" pitchFamily="49" charset="-122"/>
          <a:ea typeface="楷体" panose="02010609060101010101" pitchFamily="49"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楷体" panose="02010609060101010101" pitchFamily="49"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9/24/22</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68498904-CA4C-458F-B616-4B751C7EF4B9}" type="slidenum">
              <a:rPr lang="en-US" altLang="zh-CN" smtClean="0"/>
              <a:pPr>
                <a:defRPr/>
              </a:pPr>
              <a:t>‹#›</a:t>
            </a:fld>
            <a:endParaRPr lang="en-US" altLang="zh-CN"/>
          </a:p>
        </p:txBody>
      </p:sp>
    </p:spTree>
    <p:extLst>
      <p:ext uri="{BB962C8B-B14F-4D97-AF65-F5344CB8AC3E}">
        <p14:creationId xmlns:p14="http://schemas.microsoft.com/office/powerpoint/2010/main" val="2370296678"/>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hf sldNum="0" hdr="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ctrTitle"/>
          </p:nvPr>
        </p:nvSpPr>
        <p:spPr/>
        <p:txBody>
          <a:bodyPr/>
          <a:lstStyle/>
          <a:p>
            <a:pPr eaLnBrk="1" hangingPunct="1"/>
            <a:r>
              <a:rPr lang="zh-CN" altLang="en-US" sz="2000">
                <a:ea typeface="宋体" panose="02010600030101010101" pitchFamily="2" charset="-122"/>
              </a:rPr>
              <a:t>第二章  学生心理发展与教育（上）</a:t>
            </a:r>
          </a:p>
        </p:txBody>
      </p:sp>
      <p:sp>
        <p:nvSpPr>
          <p:cNvPr id="5123" name="副标题 2"/>
          <p:cNvSpPr>
            <a:spLocks noGrp="1"/>
          </p:cNvSpPr>
          <p:nvPr>
            <p:ph type="subTitle" idx="1"/>
          </p:nvPr>
        </p:nvSpPr>
        <p:spPr/>
        <p:txBody>
          <a:bodyPr/>
          <a:lstStyle/>
          <a:p>
            <a:pPr eaLnBrk="1" hangingPunct="1"/>
            <a:endParaRPr lang="zh-CN" altLang="en-US"/>
          </a:p>
        </p:txBody>
      </p:sp>
      <p:sp>
        <p:nvSpPr>
          <p:cNvPr id="5124" name="日期占位符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a:spcBef>
                <a:spcPct val="0"/>
              </a:spcBef>
              <a:buClrTx/>
              <a:buFontTx/>
              <a:buNone/>
            </a:pPr>
            <a:endParaRPr lang="en-US" altLang="zh-CN" sz="1800" b="0">
              <a:solidFill>
                <a:srgbClr val="000000"/>
              </a:solidFill>
              <a:latin typeface="Arial" panose="020B0604020202020204" pitchFamily="34" charset="0"/>
            </a:endParaRPr>
          </a:p>
        </p:txBody>
      </p:sp>
      <p:sp>
        <p:nvSpPr>
          <p:cNvPr id="5125" name="页脚占位符 4"/>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1000" b="0">
              <a:solidFill>
                <a:srgbClr val="000000"/>
              </a:solidFill>
              <a:latin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685800" y="293688"/>
            <a:ext cx="4648200" cy="563562"/>
          </a:xfrm>
          <a:prstGeom prst="rect">
            <a:avLst/>
          </a:prstGeom>
          <a:ln>
            <a:solidFill>
              <a:schemeClr val="tx1"/>
            </a:solidFill>
          </a:ln>
        </p:spPr>
        <p:txBody>
          <a:bodyPr/>
          <a:lstStyle>
            <a:lvl1pPr algn="l" rtl="0" eaLnBrk="0" fontAlgn="base" hangingPunct="0">
              <a:spcBef>
                <a:spcPct val="0"/>
              </a:spcBef>
              <a:spcAft>
                <a:spcPct val="0"/>
              </a:spcAft>
              <a:defRPr sz="2800" b="1" kern="1200">
                <a:solidFill>
                  <a:srgbClr val="000000"/>
                </a:solidFill>
                <a:latin typeface="+mj-lt"/>
                <a:ea typeface="+mj-ea"/>
                <a:cs typeface="+mj-cs"/>
              </a:defRPr>
            </a:lvl1pPr>
            <a:lvl2pPr algn="l" rtl="0" eaLnBrk="0" fontAlgn="base" hangingPunct="0">
              <a:spcBef>
                <a:spcPct val="0"/>
              </a:spcBef>
              <a:spcAft>
                <a:spcPct val="0"/>
              </a:spcAft>
              <a:defRPr sz="2800" b="1">
                <a:solidFill>
                  <a:srgbClr val="000000"/>
                </a:solidFill>
                <a:latin typeface="Verdana" panose="020B0604030504040204" pitchFamily="34" charset="0"/>
              </a:defRPr>
            </a:lvl2pPr>
            <a:lvl3pPr algn="l" rtl="0" eaLnBrk="0" fontAlgn="base" hangingPunct="0">
              <a:spcBef>
                <a:spcPct val="0"/>
              </a:spcBef>
              <a:spcAft>
                <a:spcPct val="0"/>
              </a:spcAft>
              <a:defRPr sz="2800" b="1">
                <a:solidFill>
                  <a:srgbClr val="000000"/>
                </a:solidFill>
                <a:latin typeface="Verdana" panose="020B0604030504040204" pitchFamily="34" charset="0"/>
              </a:defRPr>
            </a:lvl3pPr>
            <a:lvl4pPr algn="l" rtl="0" eaLnBrk="0" fontAlgn="base" hangingPunct="0">
              <a:spcBef>
                <a:spcPct val="0"/>
              </a:spcBef>
              <a:spcAft>
                <a:spcPct val="0"/>
              </a:spcAft>
              <a:defRPr sz="2800" b="1">
                <a:solidFill>
                  <a:srgbClr val="000000"/>
                </a:solidFill>
                <a:latin typeface="Verdana" panose="020B0604030504040204" pitchFamily="34" charset="0"/>
              </a:defRPr>
            </a:lvl4pPr>
            <a:lvl5pPr algn="l" rtl="0" eaLnBrk="0" fontAlgn="base" hangingPunct="0">
              <a:spcBef>
                <a:spcPct val="0"/>
              </a:spcBef>
              <a:spcAft>
                <a:spcPct val="0"/>
              </a:spcAft>
              <a:defRPr sz="2800" b="1">
                <a:solidFill>
                  <a:srgbClr val="000000"/>
                </a:solidFill>
                <a:latin typeface="Verdana" panose="020B0604030504040204" pitchFamily="34" charset="0"/>
              </a:defRPr>
            </a:lvl5pPr>
            <a:lvl6pPr marL="457200" algn="l" rtl="0" eaLnBrk="1" fontAlgn="base" hangingPunct="1">
              <a:spcBef>
                <a:spcPct val="0"/>
              </a:spcBef>
              <a:spcAft>
                <a:spcPct val="0"/>
              </a:spcAft>
              <a:defRPr sz="3200" b="1">
                <a:solidFill>
                  <a:srgbClr val="000000"/>
                </a:solidFill>
                <a:latin typeface="Verdana" panose="020B0604030504040204" pitchFamily="34" charset="0"/>
              </a:defRPr>
            </a:lvl6pPr>
            <a:lvl7pPr marL="914400" algn="l" rtl="0" eaLnBrk="1" fontAlgn="base" hangingPunct="1">
              <a:spcBef>
                <a:spcPct val="0"/>
              </a:spcBef>
              <a:spcAft>
                <a:spcPct val="0"/>
              </a:spcAft>
              <a:defRPr sz="3200" b="1">
                <a:solidFill>
                  <a:srgbClr val="000000"/>
                </a:solidFill>
                <a:latin typeface="Verdana" panose="020B0604030504040204" pitchFamily="34" charset="0"/>
              </a:defRPr>
            </a:lvl7pPr>
            <a:lvl8pPr marL="1371600" algn="l" rtl="0" eaLnBrk="1" fontAlgn="base" hangingPunct="1">
              <a:spcBef>
                <a:spcPct val="0"/>
              </a:spcBef>
              <a:spcAft>
                <a:spcPct val="0"/>
              </a:spcAft>
              <a:defRPr sz="3200" b="1">
                <a:solidFill>
                  <a:srgbClr val="000000"/>
                </a:solidFill>
                <a:latin typeface="Verdana" panose="020B0604030504040204" pitchFamily="34" charset="0"/>
              </a:defRPr>
            </a:lvl8pPr>
            <a:lvl9pPr marL="1828800" algn="l" rtl="0" eaLnBrk="1" fontAlgn="base" hangingPunct="1">
              <a:spcBef>
                <a:spcPct val="0"/>
              </a:spcBef>
              <a:spcAft>
                <a:spcPct val="0"/>
              </a:spcAft>
              <a:defRPr sz="3200" b="1">
                <a:solidFill>
                  <a:srgbClr val="000000"/>
                </a:solidFill>
                <a:latin typeface="Verdana" panose="020B0604030504040204" pitchFamily="34" charset="0"/>
              </a:defRPr>
            </a:lvl9pPr>
          </a:lstStyle>
          <a:p>
            <a:pPr eaLnBrk="1" hangingPunct="1"/>
            <a:r>
              <a:rPr lang="zh-CN" altLang="en-US" dirty="0">
                <a:solidFill>
                  <a:schemeClr val="tx1"/>
                </a:solidFill>
                <a:ea typeface="宋体" panose="02010600030101010101" pitchFamily="2" charset="-122"/>
              </a:rPr>
              <a:t>二、心理发展的影响因素</a:t>
            </a:r>
          </a:p>
        </p:txBody>
      </p:sp>
      <p:grpSp>
        <p:nvGrpSpPr>
          <p:cNvPr id="9" name="组合 8"/>
          <p:cNvGrpSpPr/>
          <p:nvPr/>
        </p:nvGrpSpPr>
        <p:grpSpPr>
          <a:xfrm>
            <a:off x="685800" y="2236332"/>
            <a:ext cx="3156171" cy="1601150"/>
            <a:chOff x="4714484" y="2112049"/>
            <a:chExt cx="3156171" cy="1601150"/>
          </a:xfrm>
        </p:grpSpPr>
        <p:sp>
          <p:nvSpPr>
            <p:cNvPr id="10" name="圆角矩形 9"/>
            <p:cNvSpPr/>
            <p:nvPr/>
          </p:nvSpPr>
          <p:spPr bwMode="auto">
            <a:xfrm>
              <a:off x="5294026" y="2112049"/>
              <a:ext cx="2037413"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遗传决定论</a:t>
              </a:r>
            </a:p>
          </p:txBody>
        </p:sp>
        <p:sp>
          <p:nvSpPr>
            <p:cNvPr id="11" name="圆角矩形 10"/>
            <p:cNvSpPr/>
            <p:nvPr/>
          </p:nvSpPr>
          <p:spPr bwMode="auto">
            <a:xfrm>
              <a:off x="4714484" y="2698696"/>
              <a:ext cx="3156171" cy="1014503"/>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代表人物：英国的高尔顿和美国的霍尔</a:t>
              </a:r>
            </a:p>
            <a:p>
              <a:pPr eaLnBrk="1" hangingPunct="1"/>
              <a:endParaRPr lang="en-US" altLang="zh-CN" sz="2400" dirty="0">
                <a:latin typeface="宋体" panose="02010600030101010101" pitchFamily="2" charset="-122"/>
                <a:ea typeface="宋体" panose="02010600030101010101" pitchFamily="2" charset="-122"/>
              </a:endParaRPr>
            </a:p>
            <a:p>
              <a:pPr eaLnBrk="1" hangingPunct="1"/>
              <a:endParaRPr lang="zh-CN" altLang="en-US" sz="2400" dirty="0">
                <a:latin typeface="宋体" panose="02010600030101010101" pitchFamily="2" charset="-122"/>
                <a:ea typeface="宋体" panose="02010600030101010101" pitchFamily="2" charset="-122"/>
              </a:endParaRPr>
            </a:p>
          </p:txBody>
        </p:sp>
      </p:grpSp>
      <p:sp>
        <p:nvSpPr>
          <p:cNvPr id="12" name="圆角矩形 11"/>
          <p:cNvSpPr/>
          <p:nvPr/>
        </p:nvSpPr>
        <p:spPr bwMode="auto">
          <a:xfrm>
            <a:off x="3753787" y="1192323"/>
            <a:ext cx="1762593"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两种争论</a:t>
            </a:r>
          </a:p>
        </p:txBody>
      </p:sp>
      <p:grpSp>
        <p:nvGrpSpPr>
          <p:cNvPr id="13" name="组合 12"/>
          <p:cNvGrpSpPr/>
          <p:nvPr/>
        </p:nvGrpSpPr>
        <p:grpSpPr>
          <a:xfrm>
            <a:off x="5516380" y="2236332"/>
            <a:ext cx="3170420" cy="1973444"/>
            <a:chOff x="4805596" y="2112049"/>
            <a:chExt cx="3170420" cy="1973444"/>
          </a:xfrm>
        </p:grpSpPr>
        <p:sp>
          <p:nvSpPr>
            <p:cNvPr id="14" name="圆角矩形 13"/>
            <p:cNvSpPr/>
            <p:nvPr/>
          </p:nvSpPr>
          <p:spPr bwMode="auto">
            <a:xfrm>
              <a:off x="5294026" y="2112049"/>
              <a:ext cx="2037413"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环境决定论</a:t>
              </a:r>
            </a:p>
          </p:txBody>
        </p:sp>
        <p:sp>
          <p:nvSpPr>
            <p:cNvPr id="15" name="圆角矩形 14"/>
            <p:cNvSpPr/>
            <p:nvPr/>
          </p:nvSpPr>
          <p:spPr bwMode="auto">
            <a:xfrm>
              <a:off x="4805596" y="2698696"/>
              <a:ext cx="3170420" cy="1386797"/>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代表人物：英国经验决定论者洛克和美国行为主义者华生</a:t>
              </a:r>
            </a:p>
          </p:txBody>
        </p:sp>
      </p:grpSp>
      <p:sp>
        <p:nvSpPr>
          <p:cNvPr id="4" name="左右箭头 3"/>
          <p:cNvSpPr/>
          <p:nvPr/>
        </p:nvSpPr>
        <p:spPr bwMode="auto">
          <a:xfrm>
            <a:off x="4039029" y="2248485"/>
            <a:ext cx="1192107" cy="574494"/>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圆角矩形 16"/>
          <p:cNvSpPr/>
          <p:nvPr/>
        </p:nvSpPr>
        <p:spPr bwMode="auto">
          <a:xfrm>
            <a:off x="4856813" y="4209776"/>
            <a:ext cx="4027045" cy="2029099"/>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zh-CN" altLang="en-US" sz="2000">
                <a:latin typeface="宋体" panose="02010600030101010101" pitchFamily="2" charset="-122"/>
                <a:ea typeface="宋体" panose="02010600030101010101" pitchFamily="2" charset="-122"/>
              </a:rPr>
              <a:t>华生：给我一打健全的儿童，一个由我支配的环境，我可以保证，无论这些儿童的祖先如何，我都可以把他们培养成为任何一种人，或者是政治家、军人、律师，抑或是乞丐、盗贼。</a:t>
            </a:r>
            <a:endParaRPr lang="zh-CN" altLang="en-US" sz="2000" dirty="0">
              <a:latin typeface="宋体" panose="02010600030101010101" pitchFamily="2" charset="-122"/>
              <a:ea typeface="宋体" panose="02010600030101010101" pitchFamily="2" charset="-122"/>
            </a:endParaRPr>
          </a:p>
        </p:txBody>
      </p:sp>
      <p:sp>
        <p:nvSpPr>
          <p:cNvPr id="18" name="圆角矩形 17"/>
          <p:cNvSpPr/>
          <p:nvPr/>
        </p:nvSpPr>
        <p:spPr bwMode="auto">
          <a:xfrm>
            <a:off x="593088" y="3866988"/>
            <a:ext cx="3445941" cy="1798039"/>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高尔顿：名人的亲族容易成名人</a:t>
            </a:r>
          </a:p>
          <a:p>
            <a:pPr marL="342900" indent="-342900" eaLnBrk="1" hangingPunct="1">
              <a:buFont typeface="Wingdings" panose="05000000000000000000" pitchFamily="2" charset="2"/>
              <a:buChar char="Ø"/>
            </a:pPr>
            <a:r>
              <a:rPr lang="zh-CN" altLang="en-US" sz="2400" dirty="0">
                <a:latin typeface="宋体" panose="02010600030101010101" pitchFamily="2" charset="-122"/>
                <a:ea typeface="宋体" panose="02010600030101010101" pitchFamily="2" charset="-122"/>
              </a:rPr>
              <a:t>霍尔：一两遗传胜过一吨教育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endParaRPr lang="zh-CN" altLang="en-US">
              <a:ea typeface="宋体" panose="02010600030101010101" pitchFamily="2" charset="-122"/>
            </a:endParaRPr>
          </a:p>
        </p:txBody>
      </p:sp>
      <p:sp>
        <p:nvSpPr>
          <p:cNvPr id="18435" name="内容占位符 2"/>
          <p:cNvSpPr>
            <a:spLocks noGrp="1"/>
          </p:cNvSpPr>
          <p:nvPr>
            <p:ph idx="1"/>
          </p:nvPr>
        </p:nvSpPr>
        <p:spPr>
          <a:xfrm>
            <a:off x="457200" y="1008063"/>
            <a:ext cx="8229600" cy="4895850"/>
          </a:xfrm>
        </p:spPr>
        <p:txBody>
          <a:bodyPr/>
          <a:lstStyle/>
          <a:p>
            <a:r>
              <a:rPr lang="zh-CN" altLang="en-US"/>
              <a:t>遗传</a:t>
            </a:r>
            <a:r>
              <a:rPr lang="en-US" altLang="zh-CN"/>
              <a:t>-</a:t>
            </a:r>
            <a:r>
              <a:rPr lang="zh-CN" altLang="en-US"/>
              <a:t>环境作用之争</a:t>
            </a:r>
            <a:endParaRPr lang="en-US" altLang="zh-CN"/>
          </a:p>
          <a:p>
            <a:pPr lvl="1"/>
            <a:r>
              <a:rPr lang="en-US" altLang="zh-CN"/>
              <a:t>1.</a:t>
            </a:r>
            <a:r>
              <a:rPr lang="zh-CN" altLang="en-US"/>
              <a:t>绝对决定论</a:t>
            </a:r>
            <a:r>
              <a:rPr lang="en-US" altLang="zh-CN"/>
              <a:t>——</a:t>
            </a:r>
            <a:r>
              <a:rPr lang="zh-CN" altLang="en-US"/>
              <a:t>谁起决定作用？</a:t>
            </a:r>
            <a:endParaRPr lang="en-US" altLang="zh-CN"/>
          </a:p>
          <a:p>
            <a:pPr lvl="1"/>
            <a:r>
              <a:rPr lang="en-US" altLang="zh-CN"/>
              <a:t>2.</a:t>
            </a:r>
            <a:r>
              <a:rPr lang="zh-CN" altLang="en-US"/>
              <a:t>共同决定论</a:t>
            </a:r>
            <a:r>
              <a:rPr lang="en-US" altLang="zh-CN"/>
              <a:t>——</a:t>
            </a:r>
            <a:r>
              <a:rPr lang="zh-CN" altLang="en-US"/>
              <a:t>各起多少作用？</a:t>
            </a:r>
            <a:endParaRPr lang="en-US" altLang="zh-CN"/>
          </a:p>
          <a:p>
            <a:pPr lvl="1"/>
            <a:r>
              <a:rPr lang="en-US" altLang="zh-CN"/>
              <a:t>3.</a:t>
            </a:r>
            <a:r>
              <a:rPr lang="zh-CN" altLang="en-US"/>
              <a:t>共同作用论</a:t>
            </a:r>
            <a:r>
              <a:rPr lang="en-US" altLang="zh-CN"/>
              <a:t>——</a:t>
            </a:r>
            <a:r>
              <a:rPr lang="zh-CN" altLang="en-US"/>
              <a:t>如何起作用？</a:t>
            </a:r>
          </a:p>
        </p:txBody>
      </p:sp>
      <p:sp>
        <p:nvSpPr>
          <p:cNvPr id="4" name="页脚占位符 3"/>
          <p:cNvSpPr>
            <a:spLocks noGrp="1"/>
          </p:cNvSpPr>
          <p:nvPr>
            <p:ph type="ftr" sz="quarter" idx="11"/>
          </p:nvPr>
        </p:nvSpPr>
        <p:spPr/>
        <p:txBody>
          <a:bodyPr/>
          <a:lstStyle/>
          <a:p>
            <a:pPr>
              <a:defRPr/>
            </a:pPr>
            <a:endParaRPr lang="en-US" altLang="zh-CN"/>
          </a:p>
        </p:txBody>
      </p:sp>
      <p:pic>
        <p:nvPicPr>
          <p:cNvPr id="18437"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4330" y="3295650"/>
            <a:ext cx="4422983" cy="304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down)">
                                      <p:cBhvr>
                                        <p:cTn id="7" dur="500"/>
                                        <p:tgtEl>
                                          <p:spTgt spid="18435">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wipe(down)">
                                      <p:cBhvr>
                                        <p:cTn id="11" dur="500"/>
                                        <p:tgtEl>
                                          <p:spTgt spid="18435">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8435">
                                            <p:txEl>
                                              <p:pRg st="2" end="2"/>
                                            </p:txEl>
                                          </p:spTgt>
                                        </p:tgtEl>
                                        <p:attrNameLst>
                                          <p:attrName>style.visibility</p:attrName>
                                        </p:attrNameLst>
                                      </p:cBhvr>
                                      <p:to>
                                        <p:strVal val="visible"/>
                                      </p:to>
                                    </p:set>
                                    <p:animEffect transition="in" filter="wipe(down)">
                                      <p:cBhvr>
                                        <p:cTn id="16" dur="500"/>
                                        <p:tgtEl>
                                          <p:spTgt spid="1843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1" fill="hold" nodeType="clickEffect">
                                  <p:stCondLst>
                                    <p:cond delay="0"/>
                                  </p:stCondLst>
                                  <p:childTnLst>
                                    <p:set>
                                      <p:cBhvr>
                                        <p:cTn id="20" dur="1" fill="hold">
                                          <p:stCondLst>
                                            <p:cond delay="0"/>
                                          </p:stCondLst>
                                        </p:cTn>
                                        <p:tgtEl>
                                          <p:spTgt spid="18437"/>
                                        </p:tgtEl>
                                        <p:attrNameLst>
                                          <p:attrName>style.visibility</p:attrName>
                                        </p:attrNameLst>
                                      </p:cBhvr>
                                      <p:to>
                                        <p:strVal val="visible"/>
                                      </p:to>
                                    </p:set>
                                    <p:animEffect transition="in" filter="wheel(1)">
                                      <p:cBhvr>
                                        <p:cTn id="21" dur="2000"/>
                                        <p:tgtEl>
                                          <p:spTgt spid="184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nodeType="clickEffect">
                                  <p:stCondLst>
                                    <p:cond delay="0"/>
                                  </p:stCondLst>
                                  <p:childTnLst>
                                    <p:set>
                                      <p:cBhvr>
                                        <p:cTn id="25" dur="1" fill="hold">
                                          <p:stCondLst>
                                            <p:cond delay="0"/>
                                          </p:stCondLst>
                                        </p:cTn>
                                        <p:tgtEl>
                                          <p:spTgt spid="18437"/>
                                        </p:tgtEl>
                                        <p:attrNameLst>
                                          <p:attrName>style.visibility</p:attrName>
                                        </p:attrNameLst>
                                      </p:cBhvr>
                                      <p:to>
                                        <p:strVal val="hidden"/>
                                      </p:to>
                                    </p:set>
                                  </p:childTnLst>
                                </p:cTn>
                              </p:par>
                              <p:par>
                                <p:cTn id="26" presetID="22" presetClass="entr" presetSubtype="4" fill="hold" grpId="0" nodeType="withEffect">
                                  <p:stCondLst>
                                    <p:cond delay="0"/>
                                  </p:stCondLst>
                                  <p:childTnLst>
                                    <p:set>
                                      <p:cBhvr>
                                        <p:cTn id="27" dur="1" fill="hold">
                                          <p:stCondLst>
                                            <p:cond delay="0"/>
                                          </p:stCondLst>
                                        </p:cTn>
                                        <p:tgtEl>
                                          <p:spTgt spid="18435">
                                            <p:txEl>
                                              <p:pRg st="3" end="3"/>
                                            </p:txEl>
                                          </p:spTgt>
                                        </p:tgtEl>
                                        <p:attrNameLst>
                                          <p:attrName>style.visibility</p:attrName>
                                        </p:attrNameLst>
                                      </p:cBhvr>
                                      <p:to>
                                        <p:strVal val="visible"/>
                                      </p:to>
                                    </p:set>
                                    <p:animEffect transition="in" filter="wipe(down)">
                                      <p:cBhvr>
                                        <p:cTn id="28"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页脚占位符 3"/>
          <p:cNvSpPr>
            <a:spLocks noGrp="1"/>
          </p:cNvSpPr>
          <p:nvPr>
            <p:ph type="ftr" sz="quarter" idx="11"/>
          </p:nvPr>
        </p:nvSpPr>
        <p:spPr/>
        <p:txBody>
          <a:bodyPr/>
          <a:lstStyle/>
          <a:p>
            <a:pPr>
              <a:defRPr/>
            </a:pPr>
            <a:endParaRPr lang="en-US" altLang="zh-CN"/>
          </a:p>
        </p:txBody>
      </p:sp>
      <p:sp>
        <p:nvSpPr>
          <p:cNvPr id="5" name="圆角矩形 4"/>
          <p:cNvSpPr/>
          <p:nvPr/>
        </p:nvSpPr>
        <p:spPr bwMode="auto">
          <a:xfrm>
            <a:off x="2593298" y="1080563"/>
            <a:ext cx="6205928" cy="2502086"/>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遗传素质为人的身心发展提供了生理前提和发展的潜在可能性；</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遗传素质的生理成熟程度制约着人的身心发展过程及其年龄特征；</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遗传素质奠定了儿童心理发展个别差异的最初基础。</a:t>
            </a:r>
          </a:p>
        </p:txBody>
      </p:sp>
      <p:sp>
        <p:nvSpPr>
          <p:cNvPr id="6" name="圆角矩形 5"/>
          <p:cNvSpPr/>
          <p:nvPr/>
        </p:nvSpPr>
        <p:spPr bwMode="auto">
          <a:xfrm>
            <a:off x="2593298" y="3719518"/>
            <a:ext cx="6205928" cy="1080219"/>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环境为个体的心理发展提供了现实条件；</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教育在人的发展中起主导的作用。</a:t>
            </a:r>
          </a:p>
        </p:txBody>
      </p:sp>
      <p:sp>
        <p:nvSpPr>
          <p:cNvPr id="7" name="圆角矩形 6"/>
          <p:cNvSpPr/>
          <p:nvPr/>
        </p:nvSpPr>
        <p:spPr bwMode="auto">
          <a:xfrm>
            <a:off x="389744" y="2064119"/>
            <a:ext cx="2203554"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zh-CN" altLang="en-US" sz="2800" dirty="0"/>
              <a:t>遗传的作用</a:t>
            </a:r>
            <a:endPar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sp>
        <p:nvSpPr>
          <p:cNvPr id="8" name="圆角矩形 7"/>
          <p:cNvSpPr/>
          <p:nvPr/>
        </p:nvSpPr>
        <p:spPr bwMode="auto">
          <a:xfrm>
            <a:off x="389744" y="3966303"/>
            <a:ext cx="2203554"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zh-CN" altLang="en-US" sz="2800" dirty="0"/>
              <a:t>环境的作用</a:t>
            </a:r>
            <a:endPar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sp>
        <p:nvSpPr>
          <p:cNvPr id="9" name="圆角矩形 8"/>
          <p:cNvSpPr/>
          <p:nvPr/>
        </p:nvSpPr>
        <p:spPr bwMode="auto">
          <a:xfrm>
            <a:off x="2593298" y="5279661"/>
            <a:ext cx="6205928" cy="1080219"/>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个体的主观能动性是其身心发展的</a:t>
            </a:r>
            <a:r>
              <a:rPr lang="zh-CN" altLang="en-US" sz="2800" dirty="0">
                <a:solidFill>
                  <a:srgbClr val="FF0000"/>
                </a:solidFill>
                <a:latin typeface="宋体" panose="02010600030101010101" pitchFamily="2" charset="-122"/>
                <a:ea typeface="宋体" panose="02010600030101010101" pitchFamily="2" charset="-122"/>
              </a:rPr>
              <a:t>内在动力</a:t>
            </a:r>
            <a:r>
              <a:rPr lang="zh-CN" altLang="en-US" sz="2400" dirty="0">
                <a:latin typeface="宋体" panose="02010600030101010101" pitchFamily="2" charset="-122"/>
                <a:ea typeface="宋体" panose="02010600030101010101" pitchFamily="2" charset="-122"/>
              </a:rPr>
              <a:t>，是个体发展的</a:t>
            </a:r>
            <a:r>
              <a:rPr lang="zh-CN" altLang="en-US" sz="2800" dirty="0">
                <a:solidFill>
                  <a:srgbClr val="FF0000"/>
                </a:solidFill>
                <a:latin typeface="宋体" panose="02010600030101010101" pitchFamily="2" charset="-122"/>
                <a:ea typeface="宋体" panose="02010600030101010101" pitchFamily="2" charset="-122"/>
              </a:rPr>
              <a:t>决定性因素</a:t>
            </a:r>
            <a:r>
              <a:rPr lang="zh-CN" altLang="en-US" sz="2400" dirty="0">
                <a:latin typeface="宋体" panose="02010600030101010101" pitchFamily="2" charset="-122"/>
                <a:ea typeface="宋体" panose="02010600030101010101" pitchFamily="2" charset="-122"/>
              </a:rPr>
              <a:t>。</a:t>
            </a:r>
          </a:p>
        </p:txBody>
      </p:sp>
      <p:sp>
        <p:nvSpPr>
          <p:cNvPr id="10" name="圆角矩形 9"/>
          <p:cNvSpPr/>
          <p:nvPr/>
        </p:nvSpPr>
        <p:spPr bwMode="auto">
          <a:xfrm>
            <a:off x="389744" y="5279661"/>
            <a:ext cx="2203554" cy="1055263"/>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zh-CN" altLang="en-US" sz="2800" dirty="0"/>
              <a:t>主观能动性的作用</a:t>
            </a:r>
            <a:endPar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72860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par>
                          <p:cTn id="23" fill="hold">
                            <p:stCondLst>
                              <p:cond delay="0"/>
                            </p:stCondLst>
                            <p:childTnLst>
                              <p:par>
                                <p:cTn id="24" presetID="16" presetClass="entr" presetSubtype="2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par>
                          <p:cTn id="31" fill="hold">
                            <p:stCondLst>
                              <p:cond delay="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44445" y="754098"/>
            <a:ext cx="4785691" cy="563822"/>
          </a:xfrm>
          <a:ln>
            <a:solidFill>
              <a:schemeClr val="accent1"/>
            </a:solidFill>
          </a:ln>
        </p:spPr>
        <p:txBody>
          <a:bodyPr>
            <a:normAutofit fontScale="90000"/>
          </a:bodyPr>
          <a:lstStyle/>
          <a:p>
            <a:r>
              <a:rPr lang="zh-CN" altLang="en-US" dirty="0"/>
              <a:t>四、心理发展的理论</a:t>
            </a:r>
          </a:p>
        </p:txBody>
      </p:sp>
      <p:sp>
        <p:nvSpPr>
          <p:cNvPr id="4" name="页脚占位符 3"/>
          <p:cNvSpPr>
            <a:spLocks noGrp="1"/>
          </p:cNvSpPr>
          <p:nvPr>
            <p:ph type="ftr" sz="quarter" idx="11"/>
          </p:nvPr>
        </p:nvSpPr>
        <p:spPr/>
        <p:txBody>
          <a:bodyPr/>
          <a:lstStyle/>
          <a:p>
            <a:pPr>
              <a:defRPr/>
            </a:pPr>
            <a:endParaRPr lang="en-US" altLang="zh-CN"/>
          </a:p>
        </p:txBody>
      </p:sp>
      <p:sp>
        <p:nvSpPr>
          <p:cNvPr id="5" name="流程图: 可选过程 4"/>
          <p:cNvSpPr/>
          <p:nvPr/>
        </p:nvSpPr>
        <p:spPr bwMode="auto">
          <a:xfrm>
            <a:off x="844445" y="2253056"/>
            <a:ext cx="4946755"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皮亚杰的认知发展观</a:t>
            </a:r>
          </a:p>
        </p:txBody>
      </p:sp>
      <p:sp>
        <p:nvSpPr>
          <p:cNvPr id="6" name="流程图: 可选过程 5"/>
          <p:cNvSpPr/>
          <p:nvPr/>
        </p:nvSpPr>
        <p:spPr bwMode="auto">
          <a:xfrm>
            <a:off x="844445" y="4032356"/>
            <a:ext cx="4946755"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维果斯基的认知发展理论</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8524" y="208297"/>
            <a:ext cx="1971207" cy="297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8363" y="3255963"/>
            <a:ext cx="2335213"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en-US" altLang="zh-CN"/>
          </a:p>
        </p:txBody>
      </p:sp>
      <p:sp>
        <p:nvSpPr>
          <p:cNvPr id="5" name="流程图: 可选过程 4"/>
          <p:cNvSpPr/>
          <p:nvPr/>
        </p:nvSpPr>
        <p:spPr bwMode="auto">
          <a:xfrm>
            <a:off x="644576" y="263896"/>
            <a:ext cx="4636958"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皮亚杰的认知发展观</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4124" y="1696593"/>
            <a:ext cx="1971207" cy="297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圆角矩形 6"/>
          <p:cNvSpPr/>
          <p:nvPr/>
        </p:nvSpPr>
        <p:spPr bwMode="auto">
          <a:xfrm>
            <a:off x="749507" y="2010640"/>
            <a:ext cx="326785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认知发展的机制</a:t>
            </a:r>
          </a:p>
        </p:txBody>
      </p:sp>
      <p:sp>
        <p:nvSpPr>
          <p:cNvPr id="8" name="圆角矩形 7"/>
          <p:cNvSpPr/>
          <p:nvPr/>
        </p:nvSpPr>
        <p:spPr bwMode="auto">
          <a:xfrm>
            <a:off x="749507" y="3004083"/>
            <a:ext cx="325286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影响认知发展的因素</a:t>
            </a:r>
          </a:p>
        </p:txBody>
      </p:sp>
      <p:sp>
        <p:nvSpPr>
          <p:cNvPr id="9" name="圆角矩形 8"/>
          <p:cNvSpPr/>
          <p:nvPr/>
        </p:nvSpPr>
        <p:spPr bwMode="auto">
          <a:xfrm>
            <a:off x="749507" y="4016886"/>
            <a:ext cx="325286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认知发展阶段</a:t>
            </a:r>
          </a:p>
        </p:txBody>
      </p:sp>
      <p:sp>
        <p:nvSpPr>
          <p:cNvPr id="10" name="圆角矩形 9"/>
          <p:cNvSpPr/>
          <p:nvPr/>
        </p:nvSpPr>
        <p:spPr bwMode="auto">
          <a:xfrm>
            <a:off x="749507" y="5127880"/>
            <a:ext cx="5681273"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皮亚杰认知发展阶段理论对教学的影响</a:t>
            </a:r>
          </a:p>
        </p:txBody>
      </p:sp>
    </p:spTree>
    <p:extLst>
      <p:ext uri="{BB962C8B-B14F-4D97-AF65-F5344CB8AC3E}">
        <p14:creationId xmlns:p14="http://schemas.microsoft.com/office/powerpoint/2010/main" val="1748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en-US" altLang="zh-CN"/>
          </a:p>
        </p:txBody>
      </p:sp>
      <p:sp>
        <p:nvSpPr>
          <p:cNvPr id="3" name="圆角矩形 2"/>
          <p:cNvSpPr/>
          <p:nvPr/>
        </p:nvSpPr>
        <p:spPr bwMode="auto">
          <a:xfrm>
            <a:off x="914399" y="348690"/>
            <a:ext cx="4317168" cy="71757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en-US" altLang="zh-CN" sz="2800" dirty="0">
                <a:latin typeface="宋体" panose="02010600030101010101" pitchFamily="2" charset="-122"/>
                <a:ea typeface="宋体" panose="02010600030101010101" pitchFamily="2" charset="-122"/>
              </a:rPr>
              <a:t>1.</a:t>
            </a:r>
            <a:r>
              <a:rPr lang="zh-CN" altLang="en-US" sz="2800" dirty="0">
                <a:latin typeface="宋体" panose="02010600030101010101" pitchFamily="2" charset="-122"/>
                <a:ea typeface="宋体" panose="02010600030101010101" pitchFamily="2" charset="-122"/>
              </a:rPr>
              <a:t>认知发展的机制</a:t>
            </a:r>
          </a:p>
        </p:txBody>
      </p:sp>
      <p:sp>
        <p:nvSpPr>
          <p:cNvPr id="4" name="流程图: 可选过程 3"/>
          <p:cNvSpPr/>
          <p:nvPr/>
        </p:nvSpPr>
        <p:spPr bwMode="auto">
          <a:xfrm>
            <a:off x="3222885" y="1493585"/>
            <a:ext cx="2953062"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认知发展的实质</a:t>
            </a:r>
          </a:p>
        </p:txBody>
      </p:sp>
      <p:sp>
        <p:nvSpPr>
          <p:cNvPr id="6" name="圆角矩形 5"/>
          <p:cNvSpPr/>
          <p:nvPr/>
        </p:nvSpPr>
        <p:spPr bwMode="auto">
          <a:xfrm>
            <a:off x="1259173" y="2365637"/>
            <a:ext cx="6520722" cy="1184701"/>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800" dirty="0">
                <a:latin typeface="宋体" panose="02010600030101010101" pitchFamily="2" charset="-122"/>
                <a:ea typeface="宋体" panose="02010600030101010101" pitchFamily="2" charset="-122"/>
              </a:rPr>
              <a:t>认知发展是一个</a:t>
            </a:r>
            <a:r>
              <a:rPr lang="zh-CN" altLang="en-US" sz="2800" dirty="0">
                <a:solidFill>
                  <a:srgbClr val="FF0000"/>
                </a:solidFill>
                <a:latin typeface="宋体" panose="02010600030101010101" pitchFamily="2" charset="-122"/>
                <a:ea typeface="宋体" panose="02010600030101010101" pitchFamily="2" charset="-122"/>
              </a:rPr>
              <a:t>建构</a:t>
            </a:r>
            <a:r>
              <a:rPr lang="zh-CN" altLang="en-US" sz="2800" dirty="0">
                <a:latin typeface="宋体" panose="02010600030101010101" pitchFamily="2" charset="-122"/>
                <a:ea typeface="宋体" panose="02010600030101010101" pitchFamily="2" charset="-122"/>
              </a:rPr>
              <a:t>的过程，是</a:t>
            </a:r>
            <a:r>
              <a:rPr lang="zh-CN" altLang="en-US" sz="2800" dirty="0">
                <a:solidFill>
                  <a:srgbClr val="FF0000"/>
                </a:solidFill>
                <a:latin typeface="宋体" panose="02010600030101010101" pitchFamily="2" charset="-122"/>
                <a:ea typeface="宋体" panose="02010600030101010101" pitchFamily="2" charset="-122"/>
              </a:rPr>
              <a:t>个体在与环境的相互作用</a:t>
            </a:r>
            <a:r>
              <a:rPr lang="zh-CN" altLang="en-US" sz="2800" dirty="0">
                <a:latin typeface="宋体" panose="02010600030101010101" pitchFamily="2" charset="-122"/>
                <a:ea typeface="宋体" panose="02010600030101010101" pitchFamily="2" charset="-122"/>
              </a:rPr>
              <a:t>中实现的。</a:t>
            </a:r>
          </a:p>
        </p:txBody>
      </p:sp>
      <p:sp>
        <p:nvSpPr>
          <p:cNvPr id="7" name="圆角矩形 6"/>
          <p:cNvSpPr/>
          <p:nvPr/>
        </p:nvSpPr>
        <p:spPr bwMode="auto">
          <a:xfrm>
            <a:off x="1259173" y="3997274"/>
            <a:ext cx="6520722" cy="1184701"/>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800" dirty="0">
                <a:latin typeface="宋体" panose="02010600030101010101" pitchFamily="2" charset="-122"/>
                <a:ea typeface="宋体" panose="02010600030101010101" pitchFamily="2" charset="-122"/>
              </a:rPr>
              <a:t>知识来源于</a:t>
            </a:r>
            <a:r>
              <a:rPr lang="zh-CN" altLang="en-US" sz="2800" dirty="0">
                <a:solidFill>
                  <a:srgbClr val="FF0000"/>
                </a:solidFill>
                <a:latin typeface="宋体" panose="02010600030101010101" pitchFamily="2" charset="-122"/>
                <a:ea typeface="宋体" panose="02010600030101010101" pitchFamily="2" charset="-122"/>
              </a:rPr>
              <a:t>动作</a:t>
            </a:r>
            <a:r>
              <a:rPr lang="zh-CN" altLang="en-US" sz="2800" dirty="0">
                <a:latin typeface="宋体" panose="02010600030101010101" pitchFamily="2" charset="-122"/>
                <a:ea typeface="宋体" panose="02010600030101010101" pitchFamily="2" charset="-122"/>
              </a:rPr>
              <a:t>，是主体通过动作对客体的适应。</a:t>
            </a:r>
          </a:p>
        </p:txBody>
      </p:sp>
    </p:spTree>
    <p:extLst>
      <p:ext uri="{BB962C8B-B14F-4D97-AF65-F5344CB8AC3E}">
        <p14:creationId xmlns:p14="http://schemas.microsoft.com/office/powerpoint/2010/main" val="195602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en-US" altLang="zh-CN"/>
          </a:p>
        </p:txBody>
      </p:sp>
      <p:grpSp>
        <p:nvGrpSpPr>
          <p:cNvPr id="8" name="组合 7"/>
          <p:cNvGrpSpPr/>
          <p:nvPr/>
        </p:nvGrpSpPr>
        <p:grpSpPr>
          <a:xfrm>
            <a:off x="317291" y="165358"/>
            <a:ext cx="6520722" cy="2056753"/>
            <a:chOff x="801973" y="639146"/>
            <a:chExt cx="6520722" cy="2056753"/>
          </a:xfrm>
        </p:grpSpPr>
        <p:sp>
          <p:nvSpPr>
            <p:cNvPr id="4" name="流程图: 可选过程 3"/>
            <p:cNvSpPr/>
            <p:nvPr/>
          </p:nvSpPr>
          <p:spPr bwMode="auto">
            <a:xfrm>
              <a:off x="3222885" y="639146"/>
              <a:ext cx="1678899"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2800" b="1" dirty="0">
                  <a:latin typeface="宋体" panose="02010600030101010101" pitchFamily="2" charset="-122"/>
                  <a:ea typeface="宋体" panose="02010600030101010101" pitchFamily="2" charset="-122"/>
                </a:rPr>
                <a:t>图式</a:t>
              </a:r>
              <a:endPar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sp>
          <p:nvSpPr>
            <p:cNvPr id="5" name="圆角矩形 4"/>
            <p:cNvSpPr/>
            <p:nvPr/>
          </p:nvSpPr>
          <p:spPr bwMode="auto">
            <a:xfrm>
              <a:off x="801973" y="1511198"/>
              <a:ext cx="6520722" cy="1184701"/>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dirty="0">
                  <a:latin typeface="宋体" panose="02010600030101010101" pitchFamily="2" charset="-122"/>
                  <a:ea typeface="宋体" panose="02010600030101010101" pitchFamily="2" charset="-122"/>
                </a:rPr>
                <a:t>图式是指个体对世界的知觉、理解和思考的方式。</a:t>
              </a:r>
            </a:p>
          </p:txBody>
        </p:sp>
      </p:grpSp>
      <p:pic>
        <p:nvPicPr>
          <p:cNvPr id="9" name="图片 8">
            <a:extLst>
              <a:ext uri="{FF2B5EF4-FFF2-40B4-BE49-F238E27FC236}">
                <a16:creationId xmlns:a16="http://schemas.microsoft.com/office/drawing/2014/main" id="{3AB20965-E61F-463B-B19A-EECF0FD60336}"/>
              </a:ext>
            </a:extLst>
          </p:cNvPr>
          <p:cNvPicPr>
            <a:picLocks noChangeAspect="1"/>
          </p:cNvPicPr>
          <p:nvPr/>
        </p:nvPicPr>
        <p:blipFill>
          <a:blip r:embed="rId3"/>
          <a:stretch>
            <a:fillRect/>
          </a:stretch>
        </p:blipFill>
        <p:spPr>
          <a:xfrm>
            <a:off x="1236238" y="2257554"/>
            <a:ext cx="6671523" cy="4225796"/>
          </a:xfrm>
          <a:prstGeom prst="rect">
            <a:avLst/>
          </a:prstGeom>
        </p:spPr>
      </p:pic>
      <p:sp>
        <p:nvSpPr>
          <p:cNvPr id="10" name="矩形 9">
            <a:extLst>
              <a:ext uri="{FF2B5EF4-FFF2-40B4-BE49-F238E27FC236}">
                <a16:creationId xmlns:a16="http://schemas.microsoft.com/office/drawing/2014/main" id="{DCA8897B-3C33-4A7D-B90E-922B22463EDB}"/>
              </a:ext>
            </a:extLst>
          </p:cNvPr>
          <p:cNvSpPr/>
          <p:nvPr/>
        </p:nvSpPr>
        <p:spPr bwMode="auto">
          <a:xfrm>
            <a:off x="3559629" y="4876800"/>
            <a:ext cx="1491342" cy="1815842"/>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494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pPr>
              <a:defRPr/>
            </a:pPr>
            <a:endParaRPr lang="en-US" altLang="zh-CN"/>
          </a:p>
        </p:txBody>
      </p:sp>
      <p:sp>
        <p:nvSpPr>
          <p:cNvPr id="3" name="流程图: 可选过程 2"/>
          <p:cNvSpPr/>
          <p:nvPr/>
        </p:nvSpPr>
        <p:spPr bwMode="auto">
          <a:xfrm>
            <a:off x="634582" y="4968317"/>
            <a:ext cx="6905470" cy="1270558"/>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400" dirty="0">
                <a:latin typeface="宋体" panose="02010600030101010101" pitchFamily="2" charset="-122"/>
                <a:ea typeface="宋体" panose="02010600030101010101" pitchFamily="2" charset="-122"/>
              </a:rPr>
              <a:t>图式是</a:t>
            </a:r>
            <a:r>
              <a:rPr lang="zh-CN" altLang="en-US" sz="2400" dirty="0">
                <a:solidFill>
                  <a:srgbClr val="FF0000"/>
                </a:solidFill>
                <a:latin typeface="宋体" panose="02010600030101010101" pitchFamily="2" charset="-122"/>
                <a:ea typeface="宋体" panose="02010600030101010101" pitchFamily="2" charset="-122"/>
              </a:rPr>
              <a:t>认知结构的起点和核心</a:t>
            </a:r>
            <a:r>
              <a:rPr lang="zh-CN" altLang="en-US" sz="2400" dirty="0">
                <a:latin typeface="宋体" panose="02010600030101010101" pitchFamily="2" charset="-122"/>
                <a:ea typeface="宋体" panose="02010600030101010101" pitchFamily="2" charset="-122"/>
              </a:rPr>
              <a:t>，或者说是人类认识事物的基础，因此</a:t>
            </a:r>
            <a:r>
              <a:rPr lang="zh-CN" altLang="en-US" sz="2400" dirty="0">
                <a:solidFill>
                  <a:srgbClr val="FF0000"/>
                </a:solidFill>
                <a:latin typeface="宋体" panose="02010600030101010101" pitchFamily="2" charset="-122"/>
                <a:ea typeface="宋体" panose="02010600030101010101" pitchFamily="2" charset="-122"/>
              </a:rPr>
              <a:t>图式的形成和变化是认知发展的实质</a:t>
            </a:r>
            <a:r>
              <a:rPr lang="zh-CN" altLang="en-US" sz="2400" dirty="0">
                <a:latin typeface="宋体" panose="02010600030101010101" pitchFamily="2" charset="-122"/>
                <a:ea typeface="宋体" panose="02010600030101010101" pitchFamily="2" charset="-122"/>
              </a:rPr>
              <a:t>。</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126" y="1889683"/>
            <a:ext cx="31369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6273" y="1560234"/>
            <a:ext cx="19907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48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en-US" altLang="zh-CN"/>
          </a:p>
        </p:txBody>
      </p:sp>
      <p:sp>
        <p:nvSpPr>
          <p:cNvPr id="7" name="矩形 6"/>
          <p:cNvSpPr/>
          <p:nvPr/>
        </p:nvSpPr>
        <p:spPr>
          <a:xfrm>
            <a:off x="622783" y="1479748"/>
            <a:ext cx="800219" cy="3683060"/>
          </a:xfrm>
          <a:prstGeom prst="rect">
            <a:avLst/>
          </a:prstGeom>
          <a:noFill/>
        </p:spPr>
        <p:txBody>
          <a:bodyPr vert="eaVert" wrap="none" lIns="91440" tIns="45720" rIns="91440" bIns="45720">
            <a:spAutoFit/>
          </a:bodyPr>
          <a:lstStyle/>
          <a:p>
            <a:pPr algn="ctr"/>
            <a:r>
              <a:rPr lang="zh-CN" altLang="en-US" sz="4000" b="0" cap="none" spc="0" dirty="0">
                <a:ln w="0"/>
                <a:solidFill>
                  <a:schemeClr val="tx1"/>
                </a:solidFill>
                <a:effectLst>
                  <a:outerShdw blurRad="38100" dist="19050" dir="2700000" algn="tl" rotWithShape="0">
                    <a:schemeClr val="dk1">
                      <a:alpha val="40000"/>
                    </a:schemeClr>
                  </a:outerShdw>
                </a:effectLst>
              </a:rPr>
              <a:t>认知发展的机制</a:t>
            </a:r>
          </a:p>
        </p:txBody>
      </p:sp>
      <p:sp>
        <p:nvSpPr>
          <p:cNvPr id="8" name="矩形 7"/>
          <p:cNvSpPr/>
          <p:nvPr/>
        </p:nvSpPr>
        <p:spPr>
          <a:xfrm>
            <a:off x="2587026" y="1190612"/>
            <a:ext cx="1313180" cy="769441"/>
          </a:xfrm>
          <a:prstGeom prst="rect">
            <a:avLst/>
          </a:prstGeom>
          <a:noFill/>
        </p:spPr>
        <p:txBody>
          <a:bodyPr wrap="none" lIns="91440" tIns="45720" rIns="91440" bIns="45720">
            <a:spAutoFit/>
          </a:bodyPr>
          <a:lstStyle/>
          <a:p>
            <a:pPr algn="ctr"/>
            <a:r>
              <a:rPr lang="zh-CN" altLang="en-US" sz="4400" b="0" cap="none" spc="0" dirty="0">
                <a:ln w="0"/>
                <a:solidFill>
                  <a:schemeClr val="tx1"/>
                </a:solidFill>
                <a:effectLst>
                  <a:outerShdw blurRad="38100" dist="19050" dir="2700000" algn="tl" rotWithShape="0">
                    <a:schemeClr val="dk1">
                      <a:alpha val="40000"/>
                    </a:schemeClr>
                  </a:outerShdw>
                </a:effectLst>
              </a:rPr>
              <a:t>同化</a:t>
            </a:r>
          </a:p>
        </p:txBody>
      </p:sp>
      <p:sp>
        <p:nvSpPr>
          <p:cNvPr id="10" name="矩形 9"/>
          <p:cNvSpPr/>
          <p:nvPr/>
        </p:nvSpPr>
        <p:spPr>
          <a:xfrm>
            <a:off x="2611930" y="2810895"/>
            <a:ext cx="1313180" cy="769441"/>
          </a:xfrm>
          <a:prstGeom prst="rect">
            <a:avLst/>
          </a:prstGeom>
          <a:noFill/>
        </p:spPr>
        <p:txBody>
          <a:bodyPr wrap="none" lIns="91440" tIns="45720" rIns="91440" bIns="45720">
            <a:spAutoFit/>
          </a:bodyPr>
          <a:lstStyle/>
          <a:p>
            <a:pPr algn="ctr"/>
            <a:r>
              <a:rPr lang="zh-CN" altLang="en-US" sz="4400" b="0" cap="none" spc="0" dirty="0">
                <a:ln w="0"/>
                <a:solidFill>
                  <a:schemeClr val="tx1"/>
                </a:solidFill>
                <a:effectLst>
                  <a:outerShdw blurRad="38100" dist="19050" dir="2700000" algn="tl" rotWithShape="0">
                    <a:schemeClr val="dk1">
                      <a:alpha val="40000"/>
                    </a:schemeClr>
                  </a:outerShdw>
                </a:effectLst>
              </a:rPr>
              <a:t>顺应</a:t>
            </a:r>
          </a:p>
        </p:txBody>
      </p:sp>
      <p:sp>
        <p:nvSpPr>
          <p:cNvPr id="11" name="矩形 10"/>
          <p:cNvSpPr/>
          <p:nvPr/>
        </p:nvSpPr>
        <p:spPr>
          <a:xfrm>
            <a:off x="2587026" y="4951067"/>
            <a:ext cx="1313180" cy="769441"/>
          </a:xfrm>
          <a:prstGeom prst="rect">
            <a:avLst/>
          </a:prstGeom>
          <a:noFill/>
        </p:spPr>
        <p:txBody>
          <a:bodyPr wrap="none" lIns="91440" tIns="45720" rIns="91440" bIns="45720">
            <a:spAutoFit/>
          </a:bodyPr>
          <a:lstStyle/>
          <a:p>
            <a:pPr algn="ctr"/>
            <a:r>
              <a:rPr lang="zh-CN" altLang="en-US" sz="4400" b="0" cap="none" spc="0" dirty="0">
                <a:ln w="0"/>
                <a:solidFill>
                  <a:schemeClr val="tx1"/>
                </a:solidFill>
                <a:effectLst>
                  <a:outerShdw blurRad="38100" dist="19050" dir="2700000" algn="tl" rotWithShape="0">
                    <a:schemeClr val="dk1">
                      <a:alpha val="40000"/>
                    </a:schemeClr>
                  </a:outerShdw>
                </a:effectLst>
              </a:rPr>
              <a:t>平衡</a:t>
            </a:r>
          </a:p>
        </p:txBody>
      </p:sp>
      <p:sp>
        <p:nvSpPr>
          <p:cNvPr id="9" name="左大括号 8"/>
          <p:cNvSpPr/>
          <p:nvPr/>
        </p:nvSpPr>
        <p:spPr bwMode="auto">
          <a:xfrm>
            <a:off x="1423002" y="1479748"/>
            <a:ext cx="1020395" cy="3993575"/>
          </a:xfrm>
          <a:prstGeom prst="leftBrac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3" name="流程图: 可选过程 12"/>
          <p:cNvSpPr/>
          <p:nvPr/>
        </p:nvSpPr>
        <p:spPr bwMode="auto">
          <a:xfrm>
            <a:off x="784483" y="237722"/>
            <a:ext cx="7430126" cy="765552"/>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dirty="0">
                <a:latin typeface="宋体" panose="02010600030101010101" pitchFamily="2" charset="-122"/>
                <a:ea typeface="宋体" panose="02010600030101010101" pitchFamily="2" charset="-122"/>
              </a:rPr>
              <a:t>图式的变化是通过同化和顺应两个过程来完成</a:t>
            </a:r>
          </a:p>
        </p:txBody>
      </p:sp>
      <p:sp>
        <p:nvSpPr>
          <p:cNvPr id="14" name="圆角矩形 13"/>
          <p:cNvSpPr/>
          <p:nvPr/>
        </p:nvSpPr>
        <p:spPr bwMode="auto">
          <a:xfrm>
            <a:off x="3900206" y="1450001"/>
            <a:ext cx="4908056" cy="914167"/>
          </a:xfrm>
          <a:prstGeom prst="roundRect">
            <a:avLst/>
          </a:prstGeom>
          <a:solidFill>
            <a:schemeClr val="accent5">
              <a:lumMod val="40000"/>
              <a:lumOff val="60000"/>
            </a:schemeClr>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就是指把环境因素</a:t>
            </a:r>
            <a:r>
              <a:rPr lang="zh-CN" altLang="en-US" sz="2400" dirty="0">
                <a:solidFill>
                  <a:srgbClr val="FF0000"/>
                </a:solidFill>
                <a:latin typeface="宋体" panose="02010600030101010101" pitchFamily="2" charset="-122"/>
                <a:ea typeface="宋体" panose="02010600030101010101" pitchFamily="2" charset="-122"/>
              </a:rPr>
              <a:t>纳入到</a:t>
            </a:r>
            <a:r>
              <a:rPr lang="zh-CN" altLang="en-US" sz="2400" dirty="0">
                <a:latin typeface="宋体" panose="02010600030101010101" pitchFamily="2" charset="-122"/>
                <a:ea typeface="宋体" panose="02010600030101010101" pitchFamily="2" charset="-122"/>
              </a:rPr>
              <a:t>机体已有的图式或结构之中。</a:t>
            </a:r>
          </a:p>
        </p:txBody>
      </p:sp>
      <p:sp>
        <p:nvSpPr>
          <p:cNvPr id="15" name="圆角矩形 14"/>
          <p:cNvSpPr/>
          <p:nvPr/>
        </p:nvSpPr>
        <p:spPr bwMode="auto">
          <a:xfrm>
            <a:off x="3925110" y="3128899"/>
            <a:ext cx="4908056" cy="914167"/>
          </a:xfrm>
          <a:prstGeom prst="roundRect">
            <a:avLst/>
          </a:prstGeom>
          <a:solidFill>
            <a:schemeClr val="accent5">
              <a:lumMod val="40000"/>
              <a:lumOff val="60000"/>
            </a:schemeClr>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个体的</a:t>
            </a:r>
            <a:r>
              <a:rPr lang="zh-CN" altLang="en-US" sz="2400" dirty="0">
                <a:solidFill>
                  <a:srgbClr val="FF0000"/>
                </a:solidFill>
                <a:latin typeface="宋体" panose="02010600030101010101" pitchFamily="2" charset="-122"/>
                <a:ea typeface="宋体" panose="02010600030101010101" pitchFamily="2" charset="-122"/>
              </a:rPr>
              <a:t>认知结构</a:t>
            </a:r>
            <a:r>
              <a:rPr lang="zh-CN" altLang="en-US" sz="2400" dirty="0">
                <a:latin typeface="宋体" panose="02010600030101010101" pitchFamily="2" charset="-122"/>
                <a:ea typeface="宋体" panose="02010600030101010101" pitchFamily="2" charset="-122"/>
              </a:rPr>
              <a:t>因外部刺激的影响而</a:t>
            </a:r>
            <a:r>
              <a:rPr lang="zh-CN" altLang="en-US" sz="2400" dirty="0">
                <a:solidFill>
                  <a:srgbClr val="FF0000"/>
                </a:solidFill>
                <a:latin typeface="宋体" panose="02010600030101010101" pitchFamily="2" charset="-122"/>
                <a:ea typeface="宋体" panose="02010600030101010101" pitchFamily="2" charset="-122"/>
              </a:rPr>
              <a:t>发生改变</a:t>
            </a:r>
            <a:r>
              <a:rPr lang="zh-CN" altLang="en-US" sz="2400" dirty="0">
                <a:latin typeface="宋体" panose="02010600030101010101" pitchFamily="2" charset="-122"/>
                <a:ea typeface="宋体" panose="02010600030101010101" pitchFamily="2" charset="-122"/>
              </a:rPr>
              <a:t>的过程。</a:t>
            </a:r>
          </a:p>
        </p:txBody>
      </p:sp>
      <p:sp>
        <p:nvSpPr>
          <p:cNvPr id="16" name="圆角矩形 15"/>
          <p:cNvSpPr/>
          <p:nvPr/>
        </p:nvSpPr>
        <p:spPr bwMode="auto">
          <a:xfrm>
            <a:off x="3900206" y="5263424"/>
            <a:ext cx="4908056" cy="914167"/>
          </a:xfrm>
          <a:prstGeom prst="roundRect">
            <a:avLst/>
          </a:prstGeom>
          <a:solidFill>
            <a:schemeClr val="accent5">
              <a:lumMod val="40000"/>
              <a:lumOff val="60000"/>
            </a:schemeClr>
          </a:soli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是指同化作用与顺应作用两种技能的平衡。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9"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444430E9-DB02-4D74-B6BF-ECC5538E5D5D}"/>
              </a:ext>
            </a:extLst>
          </p:cNvPr>
          <p:cNvSpPr>
            <a:spLocks noGrp="1"/>
          </p:cNvSpPr>
          <p:nvPr>
            <p:ph type="ftr" sz="quarter" idx="11"/>
          </p:nvPr>
        </p:nvSpPr>
        <p:spPr/>
        <p:txBody>
          <a:bodyPr/>
          <a:lstStyle/>
          <a:p>
            <a:pPr>
              <a:defRPr/>
            </a:pPr>
            <a:endParaRPr lang="en-US" altLang="zh-CN"/>
          </a:p>
        </p:txBody>
      </p:sp>
      <p:pic>
        <p:nvPicPr>
          <p:cNvPr id="3" name="图片 2">
            <a:extLst>
              <a:ext uri="{FF2B5EF4-FFF2-40B4-BE49-F238E27FC236}">
                <a16:creationId xmlns:a16="http://schemas.microsoft.com/office/drawing/2014/main" id="{C14568FE-9A14-49C9-9450-4AA728CE1072}"/>
              </a:ext>
            </a:extLst>
          </p:cNvPr>
          <p:cNvPicPr>
            <a:picLocks noChangeAspect="1"/>
          </p:cNvPicPr>
          <p:nvPr/>
        </p:nvPicPr>
        <p:blipFill>
          <a:blip r:embed="rId2"/>
          <a:stretch>
            <a:fillRect/>
          </a:stretch>
        </p:blipFill>
        <p:spPr>
          <a:xfrm>
            <a:off x="236873" y="193209"/>
            <a:ext cx="7328696" cy="4642055"/>
          </a:xfrm>
          <a:prstGeom prst="rect">
            <a:avLst/>
          </a:prstGeom>
        </p:spPr>
      </p:pic>
      <p:pic>
        <p:nvPicPr>
          <p:cNvPr id="4" name="图片 3">
            <a:extLst>
              <a:ext uri="{FF2B5EF4-FFF2-40B4-BE49-F238E27FC236}">
                <a16:creationId xmlns:a16="http://schemas.microsoft.com/office/drawing/2014/main" id="{55CF747C-45AE-48CE-823C-494C1DB4145A}"/>
              </a:ext>
            </a:extLst>
          </p:cNvPr>
          <p:cNvPicPr>
            <a:picLocks noChangeAspect="1"/>
          </p:cNvPicPr>
          <p:nvPr/>
        </p:nvPicPr>
        <p:blipFill>
          <a:blip r:embed="rId3"/>
          <a:stretch>
            <a:fillRect/>
          </a:stretch>
        </p:blipFill>
        <p:spPr>
          <a:xfrm>
            <a:off x="2530928" y="2696218"/>
            <a:ext cx="6520543" cy="4085582"/>
          </a:xfrm>
          <a:prstGeom prst="rect">
            <a:avLst/>
          </a:prstGeom>
        </p:spPr>
      </p:pic>
    </p:spTree>
    <p:extLst>
      <p:ext uri="{BB962C8B-B14F-4D97-AF65-F5344CB8AC3E}">
        <p14:creationId xmlns:p14="http://schemas.microsoft.com/office/powerpoint/2010/main" val="296290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a:xfrm>
            <a:off x="210378" y="2487155"/>
            <a:ext cx="2400300" cy="1293028"/>
          </a:xfrm>
        </p:spPr>
        <p:txBody>
          <a:bodyPr/>
          <a:lstStyle/>
          <a:p>
            <a:pPr eaLnBrk="1" hangingPunct="1"/>
            <a:r>
              <a:rPr lang="zh-CN" altLang="en-US" dirty="0">
                <a:ea typeface="宋体" panose="02010600030101010101" pitchFamily="2" charset="-122"/>
              </a:rPr>
              <a:t>内容提要</a:t>
            </a:r>
          </a:p>
        </p:txBody>
      </p:sp>
      <p:sp>
        <p:nvSpPr>
          <p:cNvPr id="3" name="内容占位符 2"/>
          <p:cNvSpPr>
            <a:spLocks noGrp="1"/>
          </p:cNvSpPr>
          <p:nvPr>
            <p:ph idx="1"/>
          </p:nvPr>
        </p:nvSpPr>
        <p:spPr>
          <a:xfrm>
            <a:off x="2901951" y="976504"/>
            <a:ext cx="5784849" cy="4895850"/>
          </a:xfrm>
        </p:spPr>
        <p:txBody>
          <a:bodyPr>
            <a:normAutofit/>
          </a:bodyPr>
          <a:lstStyle/>
          <a:p>
            <a:pPr eaLnBrk="1" hangingPunct="1"/>
            <a:r>
              <a:rPr lang="zh-CN" altLang="en-US" sz="2000" dirty="0"/>
              <a:t>第一节   学生心理发展概述</a:t>
            </a:r>
            <a:endParaRPr lang="en-US" altLang="zh-CN" sz="2000" dirty="0"/>
          </a:p>
          <a:p>
            <a:pPr lvl="1" eaLnBrk="1" hangingPunct="1"/>
            <a:r>
              <a:rPr lang="zh-CN" altLang="en-US" sz="2000" dirty="0"/>
              <a:t>发展和心理发展的概念</a:t>
            </a:r>
            <a:endParaRPr lang="en-US" altLang="zh-CN" sz="2000" dirty="0"/>
          </a:p>
          <a:p>
            <a:pPr lvl="1" eaLnBrk="1" hangingPunct="1"/>
            <a:r>
              <a:rPr lang="zh-CN" altLang="en-US" sz="2000" dirty="0"/>
              <a:t>心理发展的特征</a:t>
            </a:r>
            <a:endParaRPr lang="en-US" altLang="zh-CN" sz="2000" dirty="0"/>
          </a:p>
          <a:p>
            <a:pPr lvl="1" eaLnBrk="1" hangingPunct="1"/>
            <a:r>
              <a:rPr lang="zh-CN" altLang="en-US" sz="2000" dirty="0"/>
              <a:t>心理发展的影响因素</a:t>
            </a:r>
            <a:endParaRPr lang="en-US" altLang="zh-CN" sz="2000" dirty="0"/>
          </a:p>
          <a:p>
            <a:pPr lvl="1" eaLnBrk="1" hangingPunct="1"/>
            <a:r>
              <a:rPr lang="zh-CN" altLang="en-US" sz="2000" dirty="0"/>
              <a:t>心理发展的理论</a:t>
            </a:r>
            <a:endParaRPr lang="en-US" altLang="zh-CN" sz="2000" dirty="0"/>
          </a:p>
          <a:p>
            <a:pPr eaLnBrk="1" hangingPunct="1"/>
            <a:r>
              <a:rPr lang="zh-CN" altLang="en-US" sz="2000" dirty="0"/>
              <a:t>第二节  学生的认知发展</a:t>
            </a:r>
            <a:endParaRPr lang="en-US" altLang="zh-CN" sz="2000" dirty="0"/>
          </a:p>
          <a:p>
            <a:pPr lvl="1" eaLnBrk="1" hangingPunct="1"/>
            <a:r>
              <a:rPr lang="zh-CN" altLang="en-US" sz="2000" dirty="0"/>
              <a:t>注意的发展</a:t>
            </a:r>
            <a:endParaRPr lang="en-US" altLang="zh-CN" sz="2000" dirty="0"/>
          </a:p>
          <a:p>
            <a:pPr lvl="1" eaLnBrk="1" hangingPunct="1"/>
            <a:r>
              <a:rPr lang="zh-CN" altLang="en-US" sz="2000" dirty="0"/>
              <a:t>感知觉的发展</a:t>
            </a:r>
            <a:endParaRPr lang="en-US" altLang="zh-CN" sz="2000" dirty="0"/>
          </a:p>
          <a:p>
            <a:pPr lvl="1" eaLnBrk="1" hangingPunct="1"/>
            <a:r>
              <a:rPr lang="zh-CN" altLang="en-US" sz="2000" dirty="0"/>
              <a:t>记忆的发展</a:t>
            </a:r>
            <a:endParaRPr lang="en-US" altLang="zh-CN" sz="2000" dirty="0"/>
          </a:p>
          <a:p>
            <a:pPr lvl="1" eaLnBrk="1" hangingPunct="1"/>
            <a:r>
              <a:rPr lang="zh-CN" altLang="en-US" sz="2000" dirty="0"/>
              <a:t>思维的发展</a:t>
            </a:r>
            <a:endParaRPr lang="en-US" altLang="zh-CN" sz="2000" dirty="0"/>
          </a:p>
          <a:p>
            <a:pPr eaLnBrk="1" hangingPunct="1"/>
            <a:r>
              <a:rPr lang="zh-CN" altLang="en-US" sz="2000" dirty="0"/>
              <a:t>第三节  学生的情绪情感发展</a:t>
            </a:r>
            <a:endParaRPr lang="en-US" altLang="zh-CN" sz="2000" dirty="0"/>
          </a:p>
          <a:p>
            <a:pPr lvl="1" eaLnBrk="1" hangingPunct="1"/>
            <a:r>
              <a:rPr lang="zh-CN" altLang="en-US" sz="2000" dirty="0"/>
              <a:t>情绪情感的概述</a:t>
            </a:r>
            <a:endParaRPr lang="en-US" altLang="zh-CN" sz="2000" dirty="0"/>
          </a:p>
          <a:p>
            <a:pPr lvl="1" eaLnBrk="1" hangingPunct="1"/>
            <a:r>
              <a:rPr lang="zh-CN" altLang="en-US" sz="2000" dirty="0"/>
              <a:t>青少年学生情绪情感发展的特点</a:t>
            </a:r>
            <a:endParaRPr lang="en-US" altLang="zh-CN" sz="2000" dirty="0"/>
          </a:p>
          <a:p>
            <a:pPr lvl="1" eaLnBrk="1" hangingPunct="1"/>
            <a:r>
              <a:rPr lang="zh-CN" altLang="en-US" sz="2000" dirty="0"/>
              <a:t>中小学情绪管理</a:t>
            </a:r>
          </a:p>
        </p:txBody>
      </p:sp>
      <p:sp>
        <p:nvSpPr>
          <p:cNvPr id="6148"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5" dur="500"/>
                                        <p:tgtEl>
                                          <p:spTgt spid="3">
                                            <p:txEl>
                                              <p:pRg st="7" end="7"/>
                                            </p:txEl>
                                          </p:spTgt>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9" dur="500"/>
                                        <p:tgtEl>
                                          <p:spTgt spid="3">
                                            <p:txEl>
                                              <p:pRg st="8" end="8"/>
                                            </p:txEl>
                                          </p:spTgt>
                                        </p:tgtEl>
                                      </p:cBhvr>
                                    </p:animEffect>
                                  </p:childTnLst>
                                </p:cTn>
                              </p:par>
                            </p:childTnLst>
                          </p:cTn>
                        </p:par>
                        <p:par>
                          <p:cTn id="40" fill="hold" nodeType="afterGroup">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3" dur="500"/>
                                        <p:tgtEl>
                                          <p:spTgt spid="3">
                                            <p:txEl>
                                              <p:pRg st="9" end="9"/>
                                            </p:txEl>
                                          </p:spTgt>
                                        </p:tgtEl>
                                      </p:cBhvr>
                                    </p:animEffect>
                                  </p:childTnLst>
                                </p:cTn>
                              </p:par>
                            </p:childTnLst>
                          </p:cTn>
                        </p:par>
                        <p:par>
                          <p:cTn id="44" fill="hold" nodeType="afterGroup">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7" dur="500"/>
                                        <p:tgtEl>
                                          <p:spTgt spid="3">
                                            <p:txEl>
                                              <p:pRg st="10" end="10"/>
                                            </p:txEl>
                                          </p:spTgt>
                                        </p:tgtEl>
                                      </p:cBhvr>
                                    </p:animEffect>
                                  </p:childTnLst>
                                </p:cTn>
                              </p:par>
                            </p:childTnLst>
                          </p:cTn>
                        </p:par>
                        <p:par>
                          <p:cTn id="48" fill="hold" nodeType="afterGroup">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1" dur="500"/>
                                        <p:tgtEl>
                                          <p:spTgt spid="3">
                                            <p:txEl>
                                              <p:pRg st="11" end="11"/>
                                            </p:txEl>
                                          </p:spTgt>
                                        </p:tgtEl>
                                      </p:cBhvr>
                                    </p:animEffect>
                                  </p:childTnLst>
                                </p:cTn>
                              </p:par>
                            </p:childTnLst>
                          </p:cTn>
                        </p:par>
                        <p:par>
                          <p:cTn id="52" fill="hold" nodeType="afterGroup">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55" dur="500"/>
                                        <p:tgtEl>
                                          <p:spTgt spid="3">
                                            <p:txEl>
                                              <p:pRg st="12" end="12"/>
                                            </p:txEl>
                                          </p:spTgt>
                                        </p:tgtEl>
                                      </p:cBhvr>
                                    </p:animEffect>
                                  </p:childTnLst>
                                </p:cTn>
                              </p:par>
                            </p:childTnLst>
                          </p:cTn>
                        </p:par>
                        <p:par>
                          <p:cTn id="56" fill="hold" nodeType="afterGroup">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5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967" y="824577"/>
            <a:ext cx="8345833" cy="521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en-US" altLang="zh-CN"/>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977" y="329915"/>
            <a:ext cx="805180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038" y="3402794"/>
            <a:ext cx="8132762"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par>
                          <p:cTn id="12" fill="hold">
                            <p:stCondLst>
                              <p:cond delay="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sp>
        <p:nvSpPr>
          <p:cNvPr id="8" name="圆角矩形 7"/>
          <p:cNvSpPr/>
          <p:nvPr/>
        </p:nvSpPr>
        <p:spPr bwMode="auto">
          <a:xfrm>
            <a:off x="1259170" y="2267431"/>
            <a:ext cx="226351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800" dirty="0">
                <a:latin typeface="宋体" panose="02010600030101010101" pitchFamily="2" charset="-122"/>
                <a:ea typeface="宋体" panose="02010600030101010101" pitchFamily="2" charset="-122"/>
              </a:rPr>
              <a:t>成熟</a:t>
            </a:r>
          </a:p>
        </p:txBody>
      </p:sp>
      <p:sp>
        <p:nvSpPr>
          <p:cNvPr id="9" name="圆角矩形 8"/>
          <p:cNvSpPr/>
          <p:nvPr/>
        </p:nvSpPr>
        <p:spPr bwMode="auto">
          <a:xfrm>
            <a:off x="1259171" y="3223363"/>
            <a:ext cx="226351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800" dirty="0">
                <a:latin typeface="宋体" panose="02010600030101010101" pitchFamily="2" charset="-122"/>
                <a:ea typeface="宋体" panose="02010600030101010101" pitchFamily="2" charset="-122"/>
              </a:rPr>
              <a:t>练习与经验</a:t>
            </a:r>
          </a:p>
        </p:txBody>
      </p:sp>
      <p:sp>
        <p:nvSpPr>
          <p:cNvPr id="10" name="圆角矩形 9"/>
          <p:cNvSpPr/>
          <p:nvPr/>
        </p:nvSpPr>
        <p:spPr bwMode="auto">
          <a:xfrm>
            <a:off x="1259171" y="4206588"/>
            <a:ext cx="226351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800" dirty="0">
                <a:latin typeface="宋体" panose="02010600030101010101" pitchFamily="2" charset="-122"/>
                <a:ea typeface="宋体" panose="02010600030101010101" pitchFamily="2" charset="-122"/>
              </a:rPr>
              <a:t>社会性经验</a:t>
            </a:r>
          </a:p>
        </p:txBody>
      </p:sp>
      <p:sp>
        <p:nvSpPr>
          <p:cNvPr id="11" name="圆角矩形 10"/>
          <p:cNvSpPr/>
          <p:nvPr/>
        </p:nvSpPr>
        <p:spPr bwMode="auto">
          <a:xfrm>
            <a:off x="1259169" y="5189813"/>
            <a:ext cx="226351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800" dirty="0">
                <a:latin typeface="宋体" panose="02010600030101010101" pitchFamily="2" charset="-122"/>
                <a:ea typeface="宋体" panose="02010600030101010101" pitchFamily="2" charset="-122"/>
              </a:rPr>
              <a:t>平衡</a:t>
            </a:r>
          </a:p>
        </p:txBody>
      </p:sp>
      <p:sp>
        <p:nvSpPr>
          <p:cNvPr id="12" name="圆角矩形 11"/>
          <p:cNvSpPr/>
          <p:nvPr/>
        </p:nvSpPr>
        <p:spPr bwMode="auto">
          <a:xfrm>
            <a:off x="5126632" y="2267431"/>
            <a:ext cx="226351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800" dirty="0">
                <a:latin typeface="宋体" panose="02010600030101010101" pitchFamily="2" charset="-122"/>
                <a:ea typeface="宋体" panose="02010600030101010101" pitchFamily="2" charset="-122"/>
              </a:rPr>
              <a:t>遗传</a:t>
            </a:r>
          </a:p>
        </p:txBody>
      </p:sp>
      <p:sp>
        <p:nvSpPr>
          <p:cNvPr id="14" name="圆角矩形 13"/>
          <p:cNvSpPr/>
          <p:nvPr/>
        </p:nvSpPr>
        <p:spPr bwMode="auto">
          <a:xfrm>
            <a:off x="5126632" y="3714600"/>
            <a:ext cx="226351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800" dirty="0">
                <a:latin typeface="宋体" panose="02010600030101010101" pitchFamily="2" charset="-122"/>
                <a:ea typeface="宋体" panose="02010600030101010101" pitchFamily="2" charset="-122"/>
              </a:rPr>
              <a:t>环境</a:t>
            </a:r>
          </a:p>
        </p:txBody>
      </p:sp>
      <p:sp>
        <p:nvSpPr>
          <p:cNvPr id="15" name="圆角矩形 14"/>
          <p:cNvSpPr/>
          <p:nvPr/>
        </p:nvSpPr>
        <p:spPr bwMode="auto">
          <a:xfrm>
            <a:off x="5126632" y="5133269"/>
            <a:ext cx="226351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800" dirty="0">
                <a:latin typeface="宋体" panose="02010600030101010101" pitchFamily="2" charset="-122"/>
                <a:ea typeface="宋体" panose="02010600030101010101" pitchFamily="2" charset="-122"/>
              </a:rPr>
              <a:t>个体能动性</a:t>
            </a:r>
          </a:p>
        </p:txBody>
      </p:sp>
      <p:sp>
        <p:nvSpPr>
          <p:cNvPr id="4" name="左右箭头 3"/>
          <p:cNvSpPr/>
          <p:nvPr/>
        </p:nvSpPr>
        <p:spPr bwMode="auto">
          <a:xfrm>
            <a:off x="3957403" y="2499403"/>
            <a:ext cx="854440" cy="358785"/>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左右箭头 16"/>
          <p:cNvSpPr/>
          <p:nvPr/>
        </p:nvSpPr>
        <p:spPr bwMode="auto">
          <a:xfrm>
            <a:off x="3979887" y="5230859"/>
            <a:ext cx="854440" cy="358785"/>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6" name="燕尾形 5"/>
          <p:cNvSpPr/>
          <p:nvPr/>
        </p:nvSpPr>
        <p:spPr bwMode="auto">
          <a:xfrm>
            <a:off x="4167266" y="3648374"/>
            <a:ext cx="434713" cy="850022"/>
          </a:xfrm>
          <a:prstGeom prst="chevr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4168" y="181417"/>
            <a:ext cx="3359926" cy="271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圆角矩形 19"/>
          <p:cNvSpPr/>
          <p:nvPr/>
        </p:nvSpPr>
        <p:spPr bwMode="auto">
          <a:xfrm>
            <a:off x="728452" y="348690"/>
            <a:ext cx="4651948" cy="71757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en-US" altLang="zh-CN" sz="2800" dirty="0">
                <a:latin typeface="宋体" panose="02010600030101010101" pitchFamily="2" charset="-122"/>
                <a:ea typeface="宋体" panose="02010600030101010101" pitchFamily="2" charset="-122"/>
              </a:rPr>
              <a:t>2.</a:t>
            </a:r>
            <a:r>
              <a:rPr lang="zh-CN" altLang="en-US" sz="2800" dirty="0">
                <a:latin typeface="宋体" panose="02010600030101010101" pitchFamily="2" charset="-122"/>
                <a:ea typeface="宋体" panose="02010600030101010101" pitchFamily="2" charset="-122"/>
              </a:rPr>
              <a:t>影响个体认知发展的因素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1)">
                                      <p:cBhvr>
                                        <p:cTn id="24" dur="2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nodeType="clickEffect">
                                  <p:stCondLst>
                                    <p:cond delay="0"/>
                                  </p:stCondLst>
                                  <p:childTnLst>
                                    <p:animEffect transition="out" filter="fade">
                                      <p:cBhvr>
                                        <p:cTn id="28" dur="1000"/>
                                        <p:tgtEl>
                                          <p:spTgt spid="19"/>
                                        </p:tgtEl>
                                      </p:cBhvr>
                                    </p:animEffect>
                                    <p:anim calcmode="lin" valueType="num">
                                      <p:cBhvr>
                                        <p:cTn id="29" dur="1000"/>
                                        <p:tgtEl>
                                          <p:spTgt spid="19"/>
                                        </p:tgtEl>
                                        <p:attrNameLst>
                                          <p:attrName>ppt_x</p:attrName>
                                        </p:attrNameLst>
                                      </p:cBhvr>
                                      <p:tavLst>
                                        <p:tav tm="0">
                                          <p:val>
                                            <p:strVal val="ppt_x"/>
                                          </p:val>
                                        </p:tav>
                                        <p:tav tm="100000">
                                          <p:val>
                                            <p:strVal val="ppt_x"/>
                                          </p:val>
                                        </p:tav>
                                      </p:tavLst>
                                    </p:anim>
                                    <p:anim calcmode="lin" valueType="num">
                                      <p:cBhvr>
                                        <p:cTn id="30" dur="1000"/>
                                        <p:tgtEl>
                                          <p:spTgt spid="19"/>
                                        </p:tgtEl>
                                        <p:attrNameLst>
                                          <p:attrName>ppt_y</p:attrName>
                                        </p:attrNameLst>
                                      </p:cBhvr>
                                      <p:tavLst>
                                        <p:tav tm="0">
                                          <p:val>
                                            <p:strVal val="ppt_y"/>
                                          </p:val>
                                        </p:tav>
                                        <p:tav tm="100000">
                                          <p:val>
                                            <p:strVal val="ppt_y+.1"/>
                                          </p:val>
                                        </p:tav>
                                      </p:tavLst>
                                    </p:anim>
                                    <p:set>
                                      <p:cBhvr>
                                        <p:cTn id="31" dur="1" fill="hold">
                                          <p:stCondLst>
                                            <p:cond delay="999"/>
                                          </p:stCondLst>
                                        </p:cTn>
                                        <p:tgtEl>
                                          <p:spTgt spid="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par>
                          <p:cTn id="55" fill="hold">
                            <p:stCondLst>
                              <p:cond delay="500"/>
                            </p:stCondLst>
                            <p:childTnLst>
                              <p:par>
                                <p:cTn id="56" presetID="22" presetClass="entr" presetSubtype="4"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P spid="4" grpId="0" animBg="1"/>
      <p:bldP spid="17"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sp>
        <p:nvSpPr>
          <p:cNvPr id="7" name="圆角矩形 6"/>
          <p:cNvSpPr/>
          <p:nvPr/>
        </p:nvSpPr>
        <p:spPr bwMode="auto">
          <a:xfrm>
            <a:off x="728452" y="348690"/>
            <a:ext cx="4651948" cy="71757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en-US" altLang="zh-CN" sz="2800" dirty="0">
                <a:latin typeface="宋体" panose="02010600030101010101" pitchFamily="2" charset="-122"/>
                <a:ea typeface="宋体" panose="02010600030101010101" pitchFamily="2" charset="-122"/>
              </a:rPr>
              <a:t>3.</a:t>
            </a:r>
            <a:r>
              <a:rPr lang="zh-CN" altLang="en-US" sz="2800" dirty="0">
                <a:latin typeface="宋体" panose="02010600030101010101" pitchFamily="2" charset="-122"/>
                <a:ea typeface="宋体" panose="02010600030101010101" pitchFamily="2" charset="-122"/>
              </a:rPr>
              <a:t>认知发展的阶段</a:t>
            </a:r>
          </a:p>
        </p:txBody>
      </p:sp>
      <p:sp>
        <p:nvSpPr>
          <p:cNvPr id="9" name="流程图: 可选过程 8"/>
          <p:cNvSpPr/>
          <p:nvPr/>
        </p:nvSpPr>
        <p:spPr bwMode="auto">
          <a:xfrm>
            <a:off x="308728" y="1394595"/>
            <a:ext cx="4053410"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感知运动阶段（</a:t>
            </a:r>
            <a:r>
              <a:rPr lang="en-US" altLang="zh-CN" sz="2800" b="1" dirty="0">
                <a:latin typeface="宋体" panose="02010600030101010101" pitchFamily="2" charset="-122"/>
                <a:ea typeface="宋体" panose="02010600030101010101" pitchFamily="2" charset="-122"/>
              </a:rPr>
              <a:t>0-2</a:t>
            </a:r>
            <a:r>
              <a:rPr lang="zh-CN" altLang="en-US" sz="2800" b="1" dirty="0">
                <a:latin typeface="宋体" panose="02010600030101010101" pitchFamily="2" charset="-122"/>
                <a:ea typeface="宋体" panose="02010600030101010101" pitchFamily="2" charset="-122"/>
              </a:rPr>
              <a:t>岁）</a:t>
            </a:r>
          </a:p>
        </p:txBody>
      </p:sp>
      <p:sp>
        <p:nvSpPr>
          <p:cNvPr id="10" name="流程图: 可选过程 9"/>
          <p:cNvSpPr/>
          <p:nvPr/>
        </p:nvSpPr>
        <p:spPr bwMode="auto">
          <a:xfrm>
            <a:off x="1321993" y="2548211"/>
            <a:ext cx="4058407"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前运算阶段（</a:t>
            </a:r>
            <a:r>
              <a:rPr lang="en-US" altLang="zh-CN" sz="2800" b="1" dirty="0">
                <a:latin typeface="宋体" panose="02010600030101010101" pitchFamily="2" charset="-122"/>
                <a:ea typeface="宋体" panose="02010600030101010101" pitchFamily="2" charset="-122"/>
              </a:rPr>
              <a:t>2-6</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7</a:t>
            </a:r>
            <a:r>
              <a:rPr lang="zh-CN" altLang="en-US" sz="2800" b="1" dirty="0">
                <a:latin typeface="宋体" panose="02010600030101010101" pitchFamily="2" charset="-122"/>
                <a:ea typeface="宋体" panose="02010600030101010101" pitchFamily="2" charset="-122"/>
              </a:rPr>
              <a:t>岁）</a:t>
            </a:r>
          </a:p>
        </p:txBody>
      </p:sp>
      <p:sp>
        <p:nvSpPr>
          <p:cNvPr id="11" name="流程图: 可选过程 10"/>
          <p:cNvSpPr/>
          <p:nvPr/>
        </p:nvSpPr>
        <p:spPr bwMode="auto">
          <a:xfrm>
            <a:off x="2485335" y="3733265"/>
            <a:ext cx="5519413"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具体运算阶段（</a:t>
            </a:r>
            <a:r>
              <a:rPr lang="en-US" altLang="zh-CN" sz="2800" b="1" dirty="0">
                <a:latin typeface="宋体" panose="02010600030101010101" pitchFamily="2" charset="-122"/>
                <a:ea typeface="宋体" panose="02010600030101010101" pitchFamily="2" charset="-122"/>
              </a:rPr>
              <a:t>6</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7</a:t>
            </a:r>
            <a:r>
              <a:rPr lang="zh-CN" altLang="en-US" sz="2800" b="1" dirty="0">
                <a:latin typeface="宋体" panose="02010600030101010101" pitchFamily="2" charset="-122"/>
                <a:ea typeface="宋体" panose="02010600030101010101" pitchFamily="2" charset="-122"/>
              </a:rPr>
              <a:t>岁</a:t>
            </a:r>
            <a:r>
              <a:rPr lang="en-US" altLang="zh-CN" sz="2800" b="1" dirty="0">
                <a:latin typeface="宋体" panose="02010600030101010101" pitchFamily="2" charset="-122"/>
                <a:ea typeface="宋体" panose="02010600030101010101" pitchFamily="2" charset="-122"/>
              </a:rPr>
              <a:t>-11</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12</a:t>
            </a:r>
            <a:r>
              <a:rPr lang="zh-CN" altLang="en-US" sz="2800" b="1" dirty="0">
                <a:latin typeface="宋体" panose="02010600030101010101" pitchFamily="2" charset="-122"/>
                <a:ea typeface="宋体" panose="02010600030101010101" pitchFamily="2" charset="-122"/>
              </a:rPr>
              <a:t>岁）</a:t>
            </a:r>
          </a:p>
        </p:txBody>
      </p:sp>
      <p:sp>
        <p:nvSpPr>
          <p:cNvPr id="12" name="流程图: 可选过程 11"/>
          <p:cNvSpPr/>
          <p:nvPr/>
        </p:nvSpPr>
        <p:spPr bwMode="auto">
          <a:xfrm>
            <a:off x="3537680" y="4986070"/>
            <a:ext cx="5254588"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形式运算阶段（</a:t>
            </a:r>
            <a:r>
              <a:rPr lang="en-US" altLang="zh-CN" sz="2800" b="1" dirty="0">
                <a:latin typeface="宋体" panose="02010600030101010101" pitchFamily="2" charset="-122"/>
                <a:ea typeface="宋体" panose="02010600030101010101" pitchFamily="2" charset="-122"/>
              </a:rPr>
              <a:t>11</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12</a:t>
            </a:r>
            <a:r>
              <a:rPr lang="zh-CN" altLang="en-US" sz="2800" b="1" dirty="0">
                <a:latin typeface="宋体" panose="02010600030101010101" pitchFamily="2" charset="-122"/>
                <a:ea typeface="宋体" panose="02010600030101010101" pitchFamily="2" charset="-122"/>
              </a:rPr>
              <a:t>岁以后）</a:t>
            </a:r>
          </a:p>
        </p:txBody>
      </p:sp>
      <p:sp>
        <p:nvSpPr>
          <p:cNvPr id="4" name="直角上箭头 3"/>
          <p:cNvSpPr/>
          <p:nvPr/>
        </p:nvSpPr>
        <p:spPr bwMode="auto">
          <a:xfrm rot="5400000">
            <a:off x="589079" y="2400363"/>
            <a:ext cx="560702" cy="589434"/>
          </a:xfrm>
          <a:prstGeom prst="bentUpArrow">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5" name="直角上箭头 14"/>
          <p:cNvSpPr/>
          <p:nvPr/>
        </p:nvSpPr>
        <p:spPr bwMode="auto">
          <a:xfrm rot="5400000">
            <a:off x="1760365" y="3632588"/>
            <a:ext cx="560702" cy="589434"/>
          </a:xfrm>
          <a:prstGeom prst="bentUpArrow">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7" name="直角上箭头 16"/>
          <p:cNvSpPr/>
          <p:nvPr/>
        </p:nvSpPr>
        <p:spPr bwMode="auto">
          <a:xfrm rot="5400000">
            <a:off x="2862502" y="4870235"/>
            <a:ext cx="560702" cy="589434"/>
          </a:xfrm>
          <a:prstGeom prst="bentUpArrow">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heel(1)">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4" grpId="0" animBg="1"/>
      <p:bldP spid="1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3463925"/>
            <a:ext cx="47815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3908425"/>
            <a:ext cx="682466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403297" y="672058"/>
            <a:ext cx="6507169" cy="2527094"/>
            <a:chOff x="403297" y="725773"/>
            <a:chExt cx="6507169" cy="2527094"/>
          </a:xfrm>
        </p:grpSpPr>
        <p:sp>
          <p:nvSpPr>
            <p:cNvPr id="9" name="流程图: 可选过程 8"/>
            <p:cNvSpPr/>
            <p:nvPr/>
          </p:nvSpPr>
          <p:spPr bwMode="auto">
            <a:xfrm>
              <a:off x="1349115" y="725773"/>
              <a:ext cx="4442085"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感知运动阶段（</a:t>
              </a:r>
              <a:r>
                <a:rPr lang="en-US" altLang="zh-CN" sz="2800" b="1" dirty="0">
                  <a:latin typeface="宋体" panose="02010600030101010101" pitchFamily="2" charset="-122"/>
                  <a:ea typeface="宋体" panose="02010600030101010101" pitchFamily="2" charset="-122"/>
                </a:rPr>
                <a:t>0-2</a:t>
              </a:r>
              <a:r>
                <a:rPr lang="zh-CN" altLang="en-US" sz="2800" b="1" dirty="0">
                  <a:latin typeface="宋体" panose="02010600030101010101" pitchFamily="2" charset="-122"/>
                  <a:ea typeface="宋体" panose="02010600030101010101" pitchFamily="2" charset="-122"/>
                </a:rPr>
                <a:t>岁）</a:t>
              </a:r>
              <a:endPar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sp>
          <p:nvSpPr>
            <p:cNvPr id="10" name="圆角矩形 9"/>
            <p:cNvSpPr/>
            <p:nvPr/>
          </p:nvSpPr>
          <p:spPr bwMode="auto">
            <a:xfrm>
              <a:off x="403297" y="1580213"/>
              <a:ext cx="6507169" cy="1672654"/>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主要认知结构是感知运动图式，依靠动作去适应环境；</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本能性反射→目的性动作；</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获得客体永久性。</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xit" presetSubtype="0" fill="hold" nodeType="click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725" y="3240087"/>
            <a:ext cx="50323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7649" y="4445729"/>
            <a:ext cx="71913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731831" y="236053"/>
            <a:ext cx="6507169" cy="2527094"/>
            <a:chOff x="403297" y="725773"/>
            <a:chExt cx="6507169" cy="2527094"/>
          </a:xfrm>
        </p:grpSpPr>
        <p:sp>
          <p:nvSpPr>
            <p:cNvPr id="9" name="流程图: 可选过程 8"/>
            <p:cNvSpPr/>
            <p:nvPr/>
          </p:nvSpPr>
          <p:spPr bwMode="auto">
            <a:xfrm>
              <a:off x="1349115" y="725773"/>
              <a:ext cx="4442085"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前运算阶段（</a:t>
              </a:r>
              <a:r>
                <a:rPr lang="en-US" altLang="zh-CN" sz="2800" b="1" dirty="0">
                  <a:latin typeface="宋体" panose="02010600030101010101" pitchFamily="2" charset="-122"/>
                  <a:ea typeface="宋体" panose="02010600030101010101" pitchFamily="2" charset="-122"/>
                </a:rPr>
                <a:t>2-6</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7</a:t>
              </a:r>
              <a:r>
                <a:rPr lang="zh-CN" altLang="en-US" sz="2800" b="1" dirty="0">
                  <a:latin typeface="宋体" panose="02010600030101010101" pitchFamily="2" charset="-122"/>
                  <a:ea typeface="宋体" panose="02010600030101010101" pitchFamily="2" charset="-122"/>
                </a:rPr>
                <a:t>岁）</a:t>
              </a:r>
              <a:endPar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sp>
          <p:nvSpPr>
            <p:cNvPr id="10" name="圆角矩形 9"/>
            <p:cNvSpPr/>
            <p:nvPr/>
          </p:nvSpPr>
          <p:spPr bwMode="auto">
            <a:xfrm>
              <a:off x="403297" y="1580213"/>
              <a:ext cx="6507169" cy="1672654"/>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自我中心主义；</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思维的不可逆性（反演、互反）；</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缺乏守恒（思维的集中倾向</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单向思维）。</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nodeType="afterGroup">
                            <p:stCondLst>
                              <p:cond delay="0"/>
                            </p:stCondLst>
                            <p:childTnLst>
                              <p:par>
                                <p:cTn id="18" presetID="21"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770187"/>
            <a:ext cx="23336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67" y="3355975"/>
            <a:ext cx="477202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343336" y="365331"/>
            <a:ext cx="7211706" cy="2527094"/>
            <a:chOff x="403297" y="725773"/>
            <a:chExt cx="7211706" cy="2527094"/>
          </a:xfrm>
        </p:grpSpPr>
        <p:sp>
          <p:nvSpPr>
            <p:cNvPr id="9" name="流程图: 可选过程 8"/>
            <p:cNvSpPr/>
            <p:nvPr/>
          </p:nvSpPr>
          <p:spPr bwMode="auto">
            <a:xfrm>
              <a:off x="1169233" y="725773"/>
              <a:ext cx="5561351"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具体运算阶段（</a:t>
              </a:r>
              <a:r>
                <a:rPr lang="en-US" altLang="zh-CN" sz="2800" b="1" dirty="0">
                  <a:latin typeface="宋体" panose="02010600030101010101" pitchFamily="2" charset="-122"/>
                  <a:ea typeface="宋体" panose="02010600030101010101" pitchFamily="2" charset="-122"/>
                </a:rPr>
                <a:t>6</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7</a:t>
              </a:r>
              <a:r>
                <a:rPr lang="zh-CN" altLang="en-US" sz="2800" b="1" dirty="0">
                  <a:latin typeface="宋体" panose="02010600030101010101" pitchFamily="2" charset="-122"/>
                  <a:ea typeface="宋体" panose="02010600030101010101" pitchFamily="2" charset="-122"/>
                </a:rPr>
                <a:t>岁</a:t>
              </a:r>
              <a:r>
                <a:rPr lang="en-US" altLang="zh-CN" sz="2800" b="1" dirty="0">
                  <a:latin typeface="宋体" panose="02010600030101010101" pitchFamily="2" charset="-122"/>
                  <a:ea typeface="宋体" panose="02010600030101010101" pitchFamily="2" charset="-122"/>
                </a:rPr>
                <a:t>-11</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12</a:t>
              </a:r>
              <a:r>
                <a:rPr lang="zh-CN" altLang="en-US" sz="2800" b="1" dirty="0">
                  <a:latin typeface="宋体" panose="02010600030101010101" pitchFamily="2" charset="-122"/>
                  <a:ea typeface="宋体" panose="02010600030101010101" pitchFamily="2" charset="-122"/>
                </a:rPr>
                <a:t>岁）</a:t>
              </a:r>
            </a:p>
          </p:txBody>
        </p:sp>
        <p:sp>
          <p:nvSpPr>
            <p:cNvPr id="10" name="圆角矩形 9"/>
            <p:cNvSpPr/>
            <p:nvPr/>
          </p:nvSpPr>
          <p:spPr bwMode="auto">
            <a:xfrm>
              <a:off x="403297" y="1580213"/>
              <a:ext cx="7211706" cy="1672654"/>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eaLnBrk="1" hangingPunct="1">
                <a:buFont typeface="Arial" panose="020B0604020202020204" pitchFamily="34" charset="0"/>
                <a:buChar char="•"/>
              </a:pPr>
              <a:r>
                <a:rPr lang="zh-CN" altLang="en-US" sz="2400" dirty="0">
                  <a:solidFill>
                    <a:srgbClr val="FF0000"/>
                  </a:solidFill>
                  <a:latin typeface="宋体" panose="02010600030101010101" pitchFamily="2" charset="-122"/>
                  <a:ea typeface="宋体" panose="02010600030101010101" pitchFamily="2" charset="-122"/>
                </a:rPr>
                <a:t>思维活动需要具体内容支持</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教学要直观化</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具有守恒性</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去自我中心化</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可逆性</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4556" y="3028949"/>
            <a:ext cx="39370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a:xfrm>
            <a:off x="581743" y="851941"/>
            <a:ext cx="6507169" cy="1846289"/>
            <a:chOff x="403297" y="725773"/>
            <a:chExt cx="6507169" cy="1846289"/>
          </a:xfrm>
        </p:grpSpPr>
        <p:sp>
          <p:nvSpPr>
            <p:cNvPr id="8" name="流程图: 可选过程 7"/>
            <p:cNvSpPr/>
            <p:nvPr/>
          </p:nvSpPr>
          <p:spPr bwMode="auto">
            <a:xfrm>
              <a:off x="1139252" y="725773"/>
              <a:ext cx="5006714"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形式运算阶段（</a:t>
              </a:r>
              <a:r>
                <a:rPr lang="en-US" altLang="zh-CN" sz="2800" b="1" dirty="0">
                  <a:latin typeface="宋体" panose="02010600030101010101" pitchFamily="2" charset="-122"/>
                  <a:ea typeface="宋体" panose="02010600030101010101" pitchFamily="2" charset="-122"/>
                </a:rPr>
                <a:t>11</a:t>
              </a:r>
              <a:r>
                <a:rPr lang="zh-CN" altLang="en-US" sz="2800" b="1" dirty="0">
                  <a:latin typeface="宋体" panose="02010600030101010101" pitchFamily="2" charset="-122"/>
                  <a:ea typeface="宋体" panose="02010600030101010101" pitchFamily="2" charset="-122"/>
                </a:rPr>
                <a:t>、</a:t>
              </a:r>
              <a:r>
                <a:rPr lang="en-US" altLang="zh-CN" sz="2800" b="1" dirty="0">
                  <a:latin typeface="宋体" panose="02010600030101010101" pitchFamily="2" charset="-122"/>
                  <a:ea typeface="宋体" panose="02010600030101010101" pitchFamily="2" charset="-122"/>
                </a:rPr>
                <a:t>12</a:t>
              </a:r>
              <a:r>
                <a:rPr lang="zh-CN" altLang="en-US" sz="2800" b="1" dirty="0">
                  <a:latin typeface="宋体" panose="02010600030101010101" pitchFamily="2" charset="-122"/>
                  <a:ea typeface="宋体" panose="02010600030101010101" pitchFamily="2" charset="-122"/>
                </a:rPr>
                <a:t>岁以后）</a:t>
              </a:r>
              <a:endParaRPr kumimoji="0" lang="zh-CN" altLang="en-US" sz="28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sp>
          <p:nvSpPr>
            <p:cNvPr id="9" name="圆角矩形 8"/>
            <p:cNvSpPr/>
            <p:nvPr/>
          </p:nvSpPr>
          <p:spPr bwMode="auto">
            <a:xfrm>
              <a:off x="403297" y="1580213"/>
              <a:ext cx="6507169" cy="991849"/>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思维形式摆脱思维内容；</a:t>
              </a:r>
              <a:endParaRPr lang="en-US" altLang="zh-CN" sz="2400" dirty="0">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进行假设－演绎推理</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a:xfrm>
            <a:off x="456342" y="183994"/>
            <a:ext cx="7491412" cy="912813"/>
          </a:xfrm>
          <a:solidFill>
            <a:schemeClr val="accent5">
              <a:lumMod val="40000"/>
              <a:lumOff val="60000"/>
              <a:alpha val="99000"/>
            </a:schemeClr>
          </a:solidFill>
          <a:ln w="9525">
            <a:solidFill>
              <a:schemeClr val="accent1"/>
            </a:solidFill>
          </a:ln>
        </p:spPr>
        <p:txBody>
          <a:bodyPr/>
          <a:lstStyle/>
          <a:p>
            <a:pPr eaLnBrk="1" hangingPunct="1"/>
            <a:r>
              <a:rPr kumimoji="1" lang="zh-CN" altLang="en-US" sz="3200" dirty="0">
                <a:ea typeface="宋体" panose="02010600030101010101" pitchFamily="2" charset="-122"/>
              </a:rPr>
              <a:t>皮亚杰的钟摆实验</a:t>
            </a:r>
            <a:r>
              <a:rPr kumimoji="1" lang="en-US" altLang="zh-CN" sz="3200" dirty="0">
                <a:ea typeface="宋体" panose="02010600030101010101" pitchFamily="2" charset="-122"/>
              </a:rPr>
              <a:t>——</a:t>
            </a:r>
            <a:r>
              <a:rPr kumimoji="1" lang="zh-CN" altLang="en-US" sz="3200" dirty="0">
                <a:ea typeface="宋体" panose="02010600030101010101" pitchFamily="2" charset="-122"/>
              </a:rPr>
              <a:t>假设－演绎推理</a:t>
            </a:r>
          </a:p>
        </p:txBody>
      </p:sp>
      <p:sp>
        <p:nvSpPr>
          <p:cNvPr id="4" name="内容占位符 3"/>
          <p:cNvSpPr>
            <a:spLocks noGrp="1"/>
          </p:cNvSpPr>
          <p:nvPr>
            <p:ph sz="half" idx="1"/>
          </p:nvPr>
        </p:nvSpPr>
        <p:spPr>
          <a:xfrm>
            <a:off x="576263" y="1541463"/>
            <a:ext cx="3886200" cy="4841875"/>
          </a:xfrm>
          <a:ln w="28575">
            <a:solidFill>
              <a:srgbClr val="008000"/>
            </a:solidFill>
            <a:miter lim="800000"/>
            <a:headEnd/>
            <a:tailEnd/>
          </a:ln>
        </p:spPr>
        <p:txBody>
          <a:bodyPr/>
          <a:lstStyle/>
          <a:p>
            <a:pPr eaLnBrk="1" hangingPunct="1">
              <a:lnSpc>
                <a:spcPts val="3975"/>
              </a:lnSpc>
              <a:spcBef>
                <a:spcPct val="0"/>
              </a:spcBef>
            </a:pPr>
            <a:r>
              <a:rPr kumimoji="1" lang="zh-CN" altLang="en-US" dirty="0"/>
              <a:t>实验任务是要求被试寻找哪些因素会影响钟摆的摆动速度。</a:t>
            </a:r>
            <a:r>
              <a:rPr kumimoji="1" lang="zh-CN" altLang="en-US" dirty="0">
                <a:solidFill>
                  <a:srgbClr val="0000FF"/>
                </a:solidFill>
              </a:rPr>
              <a:t>主要探查四个方面</a:t>
            </a:r>
            <a:r>
              <a:rPr kumimoji="1" lang="zh-CN" altLang="en-US" dirty="0"/>
              <a:t>：</a:t>
            </a:r>
            <a:endParaRPr kumimoji="1" lang="en-US" altLang="zh-CN" dirty="0"/>
          </a:p>
          <a:p>
            <a:pPr eaLnBrk="1" hangingPunct="1">
              <a:lnSpc>
                <a:spcPts val="3975"/>
              </a:lnSpc>
              <a:spcBef>
                <a:spcPct val="0"/>
              </a:spcBef>
            </a:pPr>
            <a:r>
              <a:rPr kumimoji="1" lang="zh-CN" altLang="en-US" dirty="0"/>
              <a:t>改变钟摆长度；</a:t>
            </a:r>
            <a:endParaRPr kumimoji="1" lang="en-US" altLang="zh-CN" dirty="0"/>
          </a:p>
          <a:p>
            <a:pPr eaLnBrk="1" hangingPunct="1">
              <a:lnSpc>
                <a:spcPts val="3975"/>
              </a:lnSpc>
              <a:spcBef>
                <a:spcPct val="0"/>
              </a:spcBef>
            </a:pPr>
            <a:r>
              <a:rPr kumimoji="1" lang="zh-CN" altLang="en-US" dirty="0"/>
              <a:t>改变钟摆质量；</a:t>
            </a:r>
            <a:endParaRPr kumimoji="1" lang="en-US" altLang="zh-CN" dirty="0"/>
          </a:p>
          <a:p>
            <a:pPr eaLnBrk="1" hangingPunct="1">
              <a:lnSpc>
                <a:spcPts val="3975"/>
              </a:lnSpc>
              <a:spcBef>
                <a:spcPct val="0"/>
              </a:spcBef>
            </a:pPr>
            <a:r>
              <a:rPr kumimoji="1" lang="zh-CN" altLang="en-US" dirty="0"/>
              <a:t>从不同高度释放钟摆；</a:t>
            </a:r>
            <a:endParaRPr kumimoji="1" lang="en-US" altLang="zh-CN" dirty="0"/>
          </a:p>
          <a:p>
            <a:pPr eaLnBrk="1" hangingPunct="1">
              <a:lnSpc>
                <a:spcPts val="3975"/>
              </a:lnSpc>
              <a:spcBef>
                <a:spcPct val="0"/>
              </a:spcBef>
            </a:pPr>
            <a:r>
              <a:rPr kumimoji="1" lang="zh-CN" altLang="en-US" dirty="0"/>
              <a:t>以不同程度的力作用于钟摆使其开始摆动</a:t>
            </a:r>
          </a:p>
        </p:txBody>
      </p:sp>
      <p:pic>
        <p:nvPicPr>
          <p:cNvPr id="7" name="内容占位符 6" descr="9a504fc2d5628535d1cfb76793ef76c6a7ef634c.jp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97562" y="3702050"/>
            <a:ext cx="1397000" cy="1054100"/>
          </a:xfrm>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blinds(horizontal)">
                                      <p:cBhvr>
                                        <p:cTn id="7" dur="500"/>
                                        <p:tgtEl>
                                          <p:spTgt spid="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linds(horizontal)">
                                      <p:cBhvr>
                                        <p:cTn id="22" dur="500"/>
                                        <p:tgtEl>
                                          <p:spTgt spid="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linds(horizontal)">
                                      <p:cBhvr>
                                        <p:cTn id="27" dur="500"/>
                                        <p:tgtEl>
                                          <p:spTgt spid="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linds(horizontal)">
                                      <p:cBhvr>
                                        <p:cTn id="32" dur="500"/>
                                        <p:tgtEl>
                                          <p:spTgt spid="4">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blinds(horizontal)">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4"/>
          <p:cNvSpPr>
            <a:spLocks noGrp="1"/>
          </p:cNvSpPr>
          <p:nvPr>
            <p:ph type="title"/>
          </p:nvPr>
        </p:nvSpPr>
        <p:spPr>
          <a:xfrm>
            <a:off x="773113" y="293688"/>
            <a:ext cx="4264025" cy="72548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a:lstStyle/>
          <a:p>
            <a:pPr algn="ctr" eaLnBrk="1" hangingPunct="1"/>
            <a:r>
              <a:rPr kumimoji="1" lang="zh-CN" altLang="en-US" dirty="0">
                <a:ea typeface="宋体" panose="02010600030101010101" pitchFamily="2" charset="-122"/>
              </a:rPr>
              <a:t>观察发现</a:t>
            </a:r>
          </a:p>
        </p:txBody>
      </p:sp>
      <p:sp>
        <p:nvSpPr>
          <p:cNvPr id="6" name="内容占位符 5"/>
          <p:cNvSpPr>
            <a:spLocks noGrp="1"/>
          </p:cNvSpPr>
          <p:nvPr>
            <p:ph idx="1"/>
          </p:nvPr>
        </p:nvSpPr>
        <p:spPr>
          <a:xfrm>
            <a:off x="346075" y="1308698"/>
            <a:ext cx="8408988" cy="4554538"/>
          </a:xfrm>
        </p:spPr>
        <p:txBody>
          <a:bodyPr>
            <a:normAutofit/>
          </a:bodyPr>
          <a:lstStyle/>
          <a:p>
            <a:pPr eaLnBrk="1" hangingPunct="1">
              <a:lnSpc>
                <a:spcPts val="3380"/>
              </a:lnSpc>
              <a:spcBef>
                <a:spcPts val="0"/>
              </a:spcBef>
              <a:defRPr/>
            </a:pPr>
            <a:r>
              <a:rPr kumimoji="1" lang="zh-CN" altLang="en-US" b="0" dirty="0"/>
              <a:t>青少年问题解决行为体现出三种</a:t>
            </a:r>
            <a:r>
              <a:rPr kumimoji="1" lang="zh-CN" altLang="en-US" b="0" dirty="0">
                <a:solidFill>
                  <a:srgbClr val="FF0000"/>
                </a:solidFill>
              </a:rPr>
              <a:t>基本特征</a:t>
            </a:r>
            <a:r>
              <a:rPr kumimoji="1" lang="zh-CN" altLang="en-US" b="0" dirty="0"/>
              <a:t>：</a:t>
            </a:r>
            <a:endParaRPr kumimoji="1" lang="en-US" altLang="zh-CN" b="0" dirty="0"/>
          </a:p>
          <a:p>
            <a:pPr lvl="1" eaLnBrk="1" hangingPunct="1">
              <a:lnSpc>
                <a:spcPts val="3380"/>
              </a:lnSpc>
              <a:spcBef>
                <a:spcPts val="0"/>
              </a:spcBef>
              <a:defRPr/>
            </a:pPr>
            <a:r>
              <a:rPr kumimoji="1" lang="zh-CN" altLang="zh-CN" b="0" dirty="0">
                <a:latin typeface="仿宋" panose="02010609060101010101" pitchFamily="49" charset="-122"/>
                <a:ea typeface="仿宋" panose="02010609060101010101" pitchFamily="49" charset="-122"/>
              </a:rPr>
              <a:t>1</a:t>
            </a:r>
            <a:r>
              <a:rPr kumimoji="1" lang="en-US" altLang="zh-CN" b="0" dirty="0">
                <a:latin typeface="仿宋" panose="02010609060101010101" pitchFamily="49" charset="-122"/>
                <a:ea typeface="仿宋" panose="02010609060101010101" pitchFamily="49" charset="-122"/>
              </a:rPr>
              <a:t>.</a:t>
            </a:r>
            <a:r>
              <a:rPr kumimoji="1" lang="zh-CN" altLang="en-US" b="0" dirty="0">
                <a:latin typeface="仿宋" panose="02010609060101010101" pitchFamily="49" charset="-122"/>
                <a:ea typeface="仿宋" panose="02010609060101010101" pitchFamily="49" charset="-122"/>
              </a:rPr>
              <a:t>他们会系统地计划要考察的内容；</a:t>
            </a:r>
            <a:endParaRPr kumimoji="1" lang="en-US" altLang="zh-CN" b="0" dirty="0">
              <a:latin typeface="仿宋" panose="02010609060101010101" pitchFamily="49" charset="-122"/>
              <a:ea typeface="仿宋" panose="02010609060101010101" pitchFamily="49" charset="-122"/>
            </a:endParaRPr>
          </a:p>
          <a:p>
            <a:pPr lvl="1" eaLnBrk="1" hangingPunct="1">
              <a:lnSpc>
                <a:spcPts val="3380"/>
              </a:lnSpc>
              <a:spcBef>
                <a:spcPts val="0"/>
              </a:spcBef>
              <a:defRPr/>
            </a:pPr>
            <a:r>
              <a:rPr kumimoji="1" lang="zh-CN" altLang="zh-CN" b="0" dirty="0">
                <a:latin typeface="仿宋" panose="02010609060101010101" pitchFamily="49" charset="-122"/>
                <a:ea typeface="仿宋" panose="02010609060101010101" pitchFamily="49" charset="-122"/>
              </a:rPr>
              <a:t>2</a:t>
            </a:r>
            <a:r>
              <a:rPr kumimoji="1" lang="en-US" altLang="zh-CN" b="0" dirty="0">
                <a:latin typeface="仿宋" panose="02010609060101010101" pitchFamily="49" charset="-122"/>
                <a:ea typeface="仿宋" panose="02010609060101010101" pitchFamily="49" charset="-122"/>
              </a:rPr>
              <a:t>.</a:t>
            </a:r>
            <a:r>
              <a:rPr kumimoji="1" lang="zh-CN" altLang="en-US" b="0" dirty="0">
                <a:latin typeface="仿宋" panose="02010609060101010101" pitchFamily="49" charset="-122"/>
                <a:ea typeface="仿宋" panose="02010609060101010101" pitchFamily="49" charset="-122"/>
              </a:rPr>
              <a:t>他们会精确记录在不同实验条件下的实验结果，很少出现偏差；</a:t>
            </a:r>
            <a:endParaRPr kumimoji="1" lang="en-US" altLang="zh-CN" b="0" dirty="0">
              <a:latin typeface="仿宋" panose="02010609060101010101" pitchFamily="49" charset="-122"/>
              <a:ea typeface="仿宋" panose="02010609060101010101" pitchFamily="49" charset="-122"/>
            </a:endParaRPr>
          </a:p>
          <a:p>
            <a:pPr lvl="1" eaLnBrk="1" hangingPunct="1">
              <a:lnSpc>
                <a:spcPts val="3380"/>
              </a:lnSpc>
              <a:spcBef>
                <a:spcPts val="0"/>
              </a:spcBef>
              <a:defRPr/>
            </a:pPr>
            <a:r>
              <a:rPr kumimoji="1" lang="zh-CN" altLang="zh-CN" b="0" dirty="0">
                <a:latin typeface="仿宋" panose="02010609060101010101" pitchFamily="49" charset="-122"/>
                <a:ea typeface="仿宋" panose="02010609060101010101" pitchFamily="49" charset="-122"/>
              </a:rPr>
              <a:t>3</a:t>
            </a:r>
            <a:r>
              <a:rPr kumimoji="1" lang="en-US" altLang="zh-CN" b="0" dirty="0">
                <a:latin typeface="仿宋" panose="02010609060101010101" pitchFamily="49" charset="-122"/>
                <a:ea typeface="仿宋" panose="02010609060101010101" pitchFamily="49" charset="-122"/>
              </a:rPr>
              <a:t>.</a:t>
            </a:r>
            <a:r>
              <a:rPr kumimoji="1" lang="zh-CN" altLang="en-US" b="0" dirty="0">
                <a:latin typeface="仿宋" panose="02010609060101010101" pitchFamily="49" charset="-122"/>
                <a:ea typeface="仿宋" panose="02010609060101010101" pitchFamily="49" charset="-122"/>
              </a:rPr>
              <a:t>他们得出的结论逻辑性强，他们直觉地知道：实验时，每次只改变钟摆的一个特征，且他们知道如果一次改变多个特征，就无法确保是哪个特征引发速度的改变。</a:t>
            </a:r>
            <a:endParaRPr kumimoji="1" lang="en-US" altLang="zh-CN" b="0" dirty="0">
              <a:latin typeface="仿宋" panose="02010609060101010101" pitchFamily="49" charset="-122"/>
              <a:ea typeface="仿宋" panose="02010609060101010101" pitchFamily="49" charset="-122"/>
            </a:endParaRPr>
          </a:p>
        </p:txBody>
      </p:sp>
      <p:sp>
        <p:nvSpPr>
          <p:cNvPr id="2" name="流程图: 可选过程 1"/>
          <p:cNvSpPr/>
          <p:nvPr/>
        </p:nvSpPr>
        <p:spPr bwMode="auto">
          <a:xfrm>
            <a:off x="2369500" y="5138813"/>
            <a:ext cx="4362138" cy="1124262"/>
          </a:xfrm>
          <a:prstGeom prst="flowChartAlternateProcess">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zh-CN" altLang="en-US" sz="32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假设</a:t>
            </a:r>
            <a:r>
              <a:rPr kumimoji="0" lang="en-US" altLang="zh-CN" sz="32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a:t>
            </a:r>
            <a:r>
              <a:rPr kumimoji="0" lang="zh-CN" altLang="en-US" sz="32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演绎推理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en-US">
                <a:ea typeface="宋体" panose="02010600030101010101" pitchFamily="2" charset="-122"/>
              </a:rPr>
              <a:t>本章学习目标</a:t>
            </a:r>
          </a:p>
        </p:txBody>
      </p:sp>
      <p:sp>
        <p:nvSpPr>
          <p:cNvPr id="3" name="内容占位符 2"/>
          <p:cNvSpPr>
            <a:spLocks noGrp="1"/>
          </p:cNvSpPr>
          <p:nvPr>
            <p:ph idx="1"/>
          </p:nvPr>
        </p:nvSpPr>
        <p:spPr/>
        <p:txBody>
          <a:bodyPr/>
          <a:lstStyle/>
          <a:p>
            <a:pPr eaLnBrk="1" hangingPunct="1"/>
            <a:r>
              <a:rPr lang="zh-CN" altLang="en-US" b="0"/>
              <a:t>了解心理发展的概念、特征，理解皮亚杰、维果茨基关于心理发展的相关理论，理解影响心理发展的影响因素；</a:t>
            </a:r>
          </a:p>
          <a:p>
            <a:pPr eaLnBrk="1" hangingPunct="1"/>
            <a:r>
              <a:rPr lang="zh-CN" altLang="en-US" b="0"/>
              <a:t>了解认知（感觉、知觉、注意、记忆、思维、想象）的概念、种类、特性或规律，理解掌握中小学生认知发展特点，知道在教学中如何运用认知规律；</a:t>
            </a:r>
          </a:p>
          <a:p>
            <a:pPr eaLnBrk="1" hangingPunct="1"/>
            <a:r>
              <a:rPr lang="zh-CN" altLang="en-US" b="0"/>
              <a:t>了解情绪的基本概念、种类、情绪与认知的关系，掌握青少年学生情绪的特点，知道如何指导青少年管理情绪。</a:t>
            </a:r>
          </a:p>
          <a:p>
            <a:pPr eaLnBrk="1" hangingPunct="1"/>
            <a:endParaRPr lang="zh-CN" altLang="en-US" b="0"/>
          </a:p>
        </p:txBody>
      </p:sp>
      <p:sp>
        <p:nvSpPr>
          <p:cNvPr id="7172"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pic>
        <p:nvPicPr>
          <p:cNvPr id="37893"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97287"/>
            <a:ext cx="848677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pic>
        <p:nvPicPr>
          <p:cNvPr id="36869"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5951" y="2512999"/>
            <a:ext cx="4884738"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 5"/>
          <p:cNvSpPr/>
          <p:nvPr/>
        </p:nvSpPr>
        <p:spPr bwMode="auto">
          <a:xfrm>
            <a:off x="728452" y="203652"/>
            <a:ext cx="4651948" cy="9393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en-US" altLang="zh-CN" sz="2800" dirty="0">
                <a:latin typeface="宋体" panose="02010600030101010101" pitchFamily="2" charset="-122"/>
                <a:ea typeface="宋体" panose="02010600030101010101" pitchFamily="2" charset="-122"/>
              </a:rPr>
              <a:t>4.</a:t>
            </a:r>
            <a:r>
              <a:rPr lang="zh-CN" altLang="en-US" sz="2800" dirty="0">
                <a:latin typeface="宋体" panose="02010600030101010101" pitchFamily="2" charset="-122"/>
                <a:ea typeface="宋体" panose="02010600030101010101" pitchFamily="2" charset="-122"/>
              </a:rPr>
              <a:t>皮亚杰的认知发展阶段论对教学的影响</a:t>
            </a:r>
          </a:p>
        </p:txBody>
      </p:sp>
      <p:sp>
        <p:nvSpPr>
          <p:cNvPr id="7" name="流程图: 可选过程 6"/>
          <p:cNvSpPr/>
          <p:nvPr/>
        </p:nvSpPr>
        <p:spPr bwMode="auto">
          <a:xfrm>
            <a:off x="503599" y="1481528"/>
            <a:ext cx="6359736"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kumimoji="0" lang="zh-CN" altLang="en-US" sz="24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a:t>
            </a:r>
            <a:r>
              <a:rPr kumimoji="0" lang="en-US" altLang="zh-CN" sz="24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1</a:t>
            </a:r>
            <a:r>
              <a:rPr kumimoji="0" lang="zh-CN" altLang="en-US" sz="24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）认知发展阶段制约教学的内容和方法</a:t>
            </a:r>
          </a:p>
        </p:txBody>
      </p:sp>
      <p:sp>
        <p:nvSpPr>
          <p:cNvPr id="8" name="流程图: 可选过程 7"/>
          <p:cNvSpPr/>
          <p:nvPr/>
        </p:nvSpPr>
        <p:spPr bwMode="auto">
          <a:xfrm>
            <a:off x="503599" y="5614206"/>
            <a:ext cx="6359736"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kumimoji="0" lang="zh-CN" altLang="en-US" sz="24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a:t>
            </a:r>
            <a:r>
              <a:rPr kumimoji="0" lang="en-US" altLang="zh-CN" sz="24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2</a:t>
            </a:r>
            <a:r>
              <a:rPr kumimoji="0" lang="zh-CN" altLang="en-US" sz="24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）教学促进学生的认知发展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wheel(1)">
                                      <p:cBhvr>
                                        <p:cTn id="12" dur="2000"/>
                                        <p:tgtEl>
                                          <p:spTgt spid="3686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pPr>
              <a:defRPr/>
            </a:pPr>
            <a:endParaRPr lang="en-US" altLang="zh-CN"/>
          </a:p>
        </p:txBody>
      </p:sp>
      <p:sp>
        <p:nvSpPr>
          <p:cNvPr id="5" name="流程图: 可选过程 4"/>
          <p:cNvSpPr/>
          <p:nvPr/>
        </p:nvSpPr>
        <p:spPr bwMode="auto">
          <a:xfrm>
            <a:off x="644575" y="263896"/>
            <a:ext cx="4946755"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3200" b="1" dirty="0">
                <a:latin typeface="宋体" panose="02010600030101010101" pitchFamily="2" charset="-122"/>
                <a:ea typeface="宋体" panose="02010600030101010101" pitchFamily="2" charset="-122"/>
              </a:rPr>
              <a:t>维果斯基的认知发展理论</a:t>
            </a:r>
            <a:endParaRPr kumimoji="0" lang="zh-CN" altLang="en-US" sz="3200" b="1"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sp>
        <p:nvSpPr>
          <p:cNvPr id="7" name="圆角矩形 6"/>
          <p:cNvSpPr/>
          <p:nvPr/>
        </p:nvSpPr>
        <p:spPr bwMode="auto">
          <a:xfrm>
            <a:off x="749507" y="2010640"/>
            <a:ext cx="326785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文化</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历史发展理论</a:t>
            </a:r>
          </a:p>
        </p:txBody>
      </p:sp>
      <p:sp>
        <p:nvSpPr>
          <p:cNvPr id="8" name="圆角矩形 7"/>
          <p:cNvSpPr/>
          <p:nvPr/>
        </p:nvSpPr>
        <p:spPr bwMode="auto">
          <a:xfrm>
            <a:off x="749507" y="3004083"/>
            <a:ext cx="3252867"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心理发展观</a:t>
            </a:r>
          </a:p>
        </p:txBody>
      </p:sp>
      <p:sp>
        <p:nvSpPr>
          <p:cNvPr id="9" name="圆角矩形 8"/>
          <p:cNvSpPr/>
          <p:nvPr/>
        </p:nvSpPr>
        <p:spPr bwMode="auto">
          <a:xfrm>
            <a:off x="749507" y="4016886"/>
            <a:ext cx="5681273"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教学与发展关系</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最近发展区</a:t>
            </a:r>
          </a:p>
        </p:txBody>
      </p:sp>
      <p:sp>
        <p:nvSpPr>
          <p:cNvPr id="10" name="圆角矩形 9"/>
          <p:cNvSpPr/>
          <p:nvPr/>
        </p:nvSpPr>
        <p:spPr bwMode="auto">
          <a:xfrm>
            <a:off x="749507" y="5127880"/>
            <a:ext cx="5681273" cy="71757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维果斯基的发展理论对教学的影响</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1587" y="278599"/>
            <a:ext cx="2335213"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6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nodeType="clickEffect">
                                  <p:stCondLst>
                                    <p:cond delay="0"/>
                                  </p:stCondLst>
                                  <p:childTnLst>
                                    <p:animEffect transition="out" filter="diamond(in)">
                                      <p:cBhvr>
                                        <p:cTn id="35" dur="2000"/>
                                        <p:tgtEl>
                                          <p:spTgt spid="11"/>
                                        </p:tgtEl>
                                      </p:cBhvr>
                                    </p:animEffect>
                                    <p:set>
                                      <p:cBhvr>
                                        <p:cTn id="36"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sp>
        <p:nvSpPr>
          <p:cNvPr id="7" name="流程图: 可选过程 6"/>
          <p:cNvSpPr/>
          <p:nvPr/>
        </p:nvSpPr>
        <p:spPr bwMode="auto">
          <a:xfrm>
            <a:off x="719528" y="418005"/>
            <a:ext cx="4442085"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文化</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历史发展理论</a:t>
            </a:r>
          </a:p>
        </p:txBody>
      </p:sp>
      <p:sp>
        <p:nvSpPr>
          <p:cNvPr id="9" name="圆角矩形 8"/>
          <p:cNvSpPr/>
          <p:nvPr/>
        </p:nvSpPr>
        <p:spPr bwMode="auto">
          <a:xfrm>
            <a:off x="403297" y="1931232"/>
            <a:ext cx="7151746" cy="841948"/>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从种系和个体发展的角度分析心理发展的实质。</a:t>
            </a:r>
            <a:endParaRPr lang="en-US" altLang="zh-CN" sz="2400" dirty="0">
              <a:latin typeface="宋体" panose="02010600030101010101" pitchFamily="2" charset="-122"/>
              <a:ea typeface="宋体" panose="02010600030101010101" pitchFamily="2" charset="-122"/>
            </a:endParaRPr>
          </a:p>
        </p:txBody>
      </p:sp>
      <p:sp>
        <p:nvSpPr>
          <p:cNvPr id="6" name="圆角矩形 5"/>
          <p:cNvSpPr/>
          <p:nvPr/>
        </p:nvSpPr>
        <p:spPr bwMode="auto">
          <a:xfrm>
            <a:off x="403297" y="3386997"/>
            <a:ext cx="7151746" cy="841948"/>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区分高级心理机能和低级心理机能。</a:t>
            </a:r>
            <a:endParaRPr lang="en-US" altLang="zh-CN" sz="2400" dirty="0">
              <a:latin typeface="宋体" panose="02010600030101010101" pitchFamily="2" charset="-122"/>
              <a:ea typeface="宋体" panose="02010600030101010101" pitchFamily="2" charset="-122"/>
            </a:endParaRPr>
          </a:p>
        </p:txBody>
      </p:sp>
      <p:sp>
        <p:nvSpPr>
          <p:cNvPr id="8" name="圆角矩形 7"/>
          <p:cNvSpPr/>
          <p:nvPr/>
        </p:nvSpPr>
        <p:spPr bwMode="auto">
          <a:xfrm>
            <a:off x="403297" y="4846200"/>
            <a:ext cx="7151746" cy="841948"/>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高级心理机能是在人的活动中形成和发展起来，并借助语言实现的。</a:t>
            </a:r>
            <a:endParaRPr lang="en-US" altLang="zh-CN"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940088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sp>
        <p:nvSpPr>
          <p:cNvPr id="7" name="流程图: 可选过程 6"/>
          <p:cNvSpPr/>
          <p:nvPr/>
        </p:nvSpPr>
        <p:spPr bwMode="auto">
          <a:xfrm>
            <a:off x="739515" y="248121"/>
            <a:ext cx="4442085"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心理发展观</a:t>
            </a:r>
          </a:p>
        </p:txBody>
      </p:sp>
      <p:sp>
        <p:nvSpPr>
          <p:cNvPr id="9" name="圆角矩形 8"/>
          <p:cNvSpPr/>
          <p:nvPr/>
        </p:nvSpPr>
        <p:spPr bwMode="auto">
          <a:xfrm>
            <a:off x="403297" y="1102560"/>
            <a:ext cx="7151746" cy="1500736"/>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心理的发展是个体心理自出生到成年，在环境与教育影响下，</a:t>
            </a:r>
            <a:r>
              <a:rPr lang="zh-CN" altLang="en-US" sz="2800" dirty="0">
                <a:solidFill>
                  <a:srgbClr val="FF0000"/>
                </a:solidFill>
                <a:latin typeface="宋体" panose="02010600030101010101" pitchFamily="2" charset="-122"/>
                <a:ea typeface="宋体" panose="02010600030101010101" pitchFamily="2" charset="-122"/>
              </a:rPr>
              <a:t>在低级心理机能的基础上，逐渐向高级的心理机能的转化过程</a:t>
            </a:r>
            <a:r>
              <a:rPr lang="zh-CN" altLang="en-US" sz="2400" dirty="0">
                <a:latin typeface="宋体" panose="02010600030101010101" pitchFamily="2" charset="-122"/>
                <a:ea typeface="宋体" panose="02010600030101010101" pitchFamily="2" charset="-122"/>
              </a:rPr>
              <a:t>。</a:t>
            </a:r>
          </a:p>
        </p:txBody>
      </p:sp>
      <p:grpSp>
        <p:nvGrpSpPr>
          <p:cNvPr id="2" name="组合 1"/>
          <p:cNvGrpSpPr/>
          <p:nvPr/>
        </p:nvGrpSpPr>
        <p:grpSpPr>
          <a:xfrm>
            <a:off x="941162" y="2943348"/>
            <a:ext cx="7445834" cy="1477737"/>
            <a:chOff x="941162" y="2943348"/>
            <a:chExt cx="7445834" cy="1477737"/>
          </a:xfrm>
        </p:grpSpPr>
        <p:sp>
          <p:nvSpPr>
            <p:cNvPr id="6" name="圆角矩形 5"/>
            <p:cNvSpPr/>
            <p:nvPr/>
          </p:nvSpPr>
          <p:spPr bwMode="auto">
            <a:xfrm>
              <a:off x="2660753" y="2943348"/>
              <a:ext cx="5726243" cy="1477737"/>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eaLnBrk="1" hangingPunct="1">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rPr>
                <a:t>动物进化的结果</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知觉、不随意注意、形象记忆、情绪、冲动性意志、直观的动作思维等</a:t>
              </a:r>
            </a:p>
          </p:txBody>
        </p:sp>
        <p:sp>
          <p:nvSpPr>
            <p:cNvPr id="10" name="流程图: 可选过程 9"/>
            <p:cNvSpPr/>
            <p:nvPr/>
          </p:nvSpPr>
          <p:spPr bwMode="auto">
            <a:xfrm>
              <a:off x="941162" y="3260401"/>
              <a:ext cx="1719591"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低级心理机能</a:t>
              </a:r>
            </a:p>
          </p:txBody>
        </p:sp>
      </p:grpSp>
      <p:grpSp>
        <p:nvGrpSpPr>
          <p:cNvPr id="3" name="组合 2"/>
          <p:cNvGrpSpPr/>
          <p:nvPr/>
        </p:nvGrpSpPr>
        <p:grpSpPr>
          <a:xfrm>
            <a:off x="926172" y="4669029"/>
            <a:ext cx="7460824" cy="1477737"/>
            <a:chOff x="1031103" y="4591111"/>
            <a:chExt cx="7460824" cy="1477737"/>
          </a:xfrm>
        </p:grpSpPr>
        <p:sp>
          <p:nvSpPr>
            <p:cNvPr id="11" name="圆角矩形 10"/>
            <p:cNvSpPr/>
            <p:nvPr/>
          </p:nvSpPr>
          <p:spPr bwMode="auto">
            <a:xfrm>
              <a:off x="2765684" y="4591111"/>
              <a:ext cx="5726243" cy="1477737"/>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eaLnBrk="1" hangingPunct="1">
                <a:buFont typeface="Arial" panose="020B0604020202020204" pitchFamily="34" charset="0"/>
                <a:buChar char="•"/>
              </a:pPr>
              <a:r>
                <a:rPr lang="zh-CN" altLang="en-US" sz="2400" b="1" dirty="0">
                  <a:latin typeface="宋体" panose="02010600030101010101" pitchFamily="2" charset="-122"/>
                  <a:ea typeface="宋体" panose="02010600030101010101" pitchFamily="2" charset="-122"/>
                </a:rPr>
                <a:t>历史发展的结果</a:t>
              </a: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观察、随意注意、抽象思维、高级情感、意志等</a:t>
              </a:r>
            </a:p>
          </p:txBody>
        </p:sp>
        <p:sp>
          <p:nvSpPr>
            <p:cNvPr id="12" name="流程图: 可选过程 11"/>
            <p:cNvSpPr/>
            <p:nvPr/>
          </p:nvSpPr>
          <p:spPr bwMode="auto">
            <a:xfrm>
              <a:off x="1031103" y="4908164"/>
              <a:ext cx="1719591"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高级心理机能</a:t>
              </a:r>
            </a:p>
          </p:txBody>
        </p:sp>
      </p:grpSp>
    </p:spTree>
    <p:extLst>
      <p:ext uri="{BB962C8B-B14F-4D97-AF65-F5344CB8AC3E}">
        <p14:creationId xmlns:p14="http://schemas.microsoft.com/office/powerpoint/2010/main" val="32340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sp>
        <p:nvSpPr>
          <p:cNvPr id="6" name="流程图: 可选过程 5"/>
          <p:cNvSpPr/>
          <p:nvPr/>
        </p:nvSpPr>
        <p:spPr bwMode="auto">
          <a:xfrm>
            <a:off x="589613" y="413013"/>
            <a:ext cx="6155960" cy="854439"/>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低级向高级心理机能发展的四个表现</a:t>
            </a:r>
          </a:p>
        </p:txBody>
      </p:sp>
      <p:sp>
        <p:nvSpPr>
          <p:cNvPr id="7" name="圆角矩形 6"/>
          <p:cNvSpPr/>
          <p:nvPr/>
        </p:nvSpPr>
        <p:spPr bwMode="auto">
          <a:xfrm>
            <a:off x="403297" y="1514006"/>
            <a:ext cx="7151746" cy="3072983"/>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eaLnBrk="1" hangingPunct="1">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心理活动的</a:t>
            </a:r>
            <a:r>
              <a:rPr lang="zh-CN" altLang="en-US" sz="2800" dirty="0">
                <a:solidFill>
                  <a:srgbClr val="FF0000"/>
                </a:solidFill>
                <a:latin typeface="宋体" panose="02010600030101010101" pitchFamily="2" charset="-122"/>
                <a:ea typeface="宋体" panose="02010600030101010101" pitchFamily="2" charset="-122"/>
              </a:rPr>
              <a:t>随意性</a:t>
            </a:r>
            <a:r>
              <a:rPr lang="zh-CN" altLang="en-US" sz="2800" dirty="0">
                <a:latin typeface="宋体" panose="02010600030101010101" pitchFamily="2" charset="-122"/>
                <a:ea typeface="宋体" panose="02010600030101010101" pitchFamily="2" charset="-122"/>
              </a:rPr>
              <a:t>增强</a:t>
            </a:r>
          </a:p>
          <a:p>
            <a:pPr marL="342900" indent="-342900" eaLnBrk="1" hangingPunct="1">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心理活动的</a:t>
            </a:r>
            <a:r>
              <a:rPr lang="zh-CN" altLang="en-US" sz="2800" dirty="0">
                <a:solidFill>
                  <a:srgbClr val="FF0000"/>
                </a:solidFill>
                <a:latin typeface="宋体" panose="02010600030101010101" pitchFamily="2" charset="-122"/>
                <a:ea typeface="宋体" panose="02010600030101010101" pitchFamily="2" charset="-122"/>
              </a:rPr>
              <a:t>抽象</a:t>
            </a:r>
            <a:r>
              <a:rPr lang="en-US" altLang="zh-CN" sz="2800" dirty="0">
                <a:solidFill>
                  <a:srgbClr val="FF0000"/>
                </a:solidFill>
                <a:latin typeface="宋体" panose="02010600030101010101" pitchFamily="2" charset="-122"/>
                <a:ea typeface="宋体" panose="02010600030101010101" pitchFamily="2" charset="-122"/>
              </a:rPr>
              <a:t>-</a:t>
            </a:r>
            <a:r>
              <a:rPr lang="zh-CN" altLang="en-US" sz="2800" dirty="0">
                <a:solidFill>
                  <a:srgbClr val="FF0000"/>
                </a:solidFill>
                <a:latin typeface="宋体" panose="02010600030101010101" pitchFamily="2" charset="-122"/>
                <a:ea typeface="宋体" panose="02010600030101010101" pitchFamily="2" charset="-122"/>
              </a:rPr>
              <a:t>概括机能</a:t>
            </a:r>
            <a:r>
              <a:rPr lang="zh-CN" altLang="en-US" sz="2800" dirty="0">
                <a:latin typeface="宋体" panose="02010600030101010101" pitchFamily="2" charset="-122"/>
                <a:ea typeface="宋体" panose="02010600030101010101" pitchFamily="2" charset="-122"/>
              </a:rPr>
              <a:t>提高</a:t>
            </a:r>
          </a:p>
          <a:p>
            <a:pPr marL="342900" indent="-342900" eaLnBrk="1" hangingPunct="1">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各种心理机能之间的关系不断变化、组合，</a:t>
            </a:r>
            <a:r>
              <a:rPr lang="zh-CN" altLang="en-US" sz="2800" dirty="0">
                <a:solidFill>
                  <a:srgbClr val="FF0000"/>
                </a:solidFill>
                <a:latin typeface="宋体" panose="02010600030101010101" pitchFamily="2" charset="-122"/>
                <a:ea typeface="宋体" panose="02010600030101010101" pitchFamily="2" charset="-122"/>
              </a:rPr>
              <a:t>形成间接的以符号或词为中介</a:t>
            </a:r>
            <a:r>
              <a:rPr lang="zh-CN" altLang="en-US" sz="2800" dirty="0">
                <a:latin typeface="宋体" panose="02010600030101010101" pitchFamily="2" charset="-122"/>
                <a:ea typeface="宋体" panose="02010600030101010101" pitchFamily="2" charset="-122"/>
              </a:rPr>
              <a:t>的心理结构。</a:t>
            </a:r>
          </a:p>
          <a:p>
            <a:pPr marL="342900" indent="-342900" eaLnBrk="1" hangingPunct="1">
              <a:buFont typeface="Arial" panose="020B0604020202020204" pitchFamily="34" charset="0"/>
              <a:buChar char="•"/>
            </a:pPr>
            <a:r>
              <a:rPr lang="zh-CN" altLang="en-US" sz="2800" dirty="0">
                <a:latin typeface="宋体" panose="02010600030101010101" pitchFamily="2" charset="-122"/>
                <a:ea typeface="宋体" panose="02010600030101010101" pitchFamily="2" charset="-122"/>
              </a:rPr>
              <a:t>心理活动的</a:t>
            </a:r>
            <a:r>
              <a:rPr lang="zh-CN" altLang="en-US" sz="2800" dirty="0">
                <a:solidFill>
                  <a:srgbClr val="FF0000"/>
                </a:solidFill>
                <a:latin typeface="宋体" panose="02010600030101010101" pitchFamily="2" charset="-122"/>
                <a:ea typeface="宋体" panose="02010600030101010101" pitchFamily="2" charset="-122"/>
              </a:rPr>
              <a:t>个性化</a:t>
            </a:r>
          </a:p>
        </p:txBody>
      </p:sp>
      <p:pic>
        <p:nvPicPr>
          <p:cNvPr id="2" name="图片 1"/>
          <p:cNvPicPr>
            <a:picLocks noChangeAspect="1"/>
          </p:cNvPicPr>
          <p:nvPr/>
        </p:nvPicPr>
        <p:blipFill>
          <a:blip r:embed="rId2"/>
          <a:stretch>
            <a:fillRect/>
          </a:stretch>
        </p:blipFill>
        <p:spPr>
          <a:xfrm>
            <a:off x="824459" y="4586989"/>
            <a:ext cx="2207536" cy="2098252"/>
          </a:xfrm>
          <a:prstGeom prst="rect">
            <a:avLst/>
          </a:prstGeom>
        </p:spPr>
      </p:pic>
      <p:pic>
        <p:nvPicPr>
          <p:cNvPr id="4" name="图片 3"/>
          <p:cNvPicPr>
            <a:picLocks noChangeAspect="1"/>
          </p:cNvPicPr>
          <p:nvPr/>
        </p:nvPicPr>
        <p:blipFill>
          <a:blip r:embed="rId3"/>
          <a:stretch>
            <a:fillRect/>
          </a:stretch>
        </p:blipFill>
        <p:spPr>
          <a:xfrm>
            <a:off x="4634399" y="4120015"/>
            <a:ext cx="1646459" cy="2525500"/>
          </a:xfrm>
          <a:prstGeom prst="rect">
            <a:avLst/>
          </a:prstGeom>
        </p:spPr>
      </p:pic>
      <p:sp>
        <p:nvSpPr>
          <p:cNvPr id="8" name="右箭头 7"/>
          <p:cNvSpPr/>
          <p:nvPr/>
        </p:nvSpPr>
        <p:spPr bwMode="auto">
          <a:xfrm>
            <a:off x="3453157" y="5276538"/>
            <a:ext cx="774069" cy="53964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992257" y="163106"/>
            <a:ext cx="6377940" cy="1293028"/>
          </a:xfrm>
          <a:ln>
            <a:solidFill>
              <a:schemeClr val="accent1"/>
            </a:solidFill>
          </a:ln>
        </p:spPr>
        <p:txBody>
          <a:bodyPr/>
          <a:lstStyle/>
          <a:p>
            <a:r>
              <a:rPr lang="zh-CN" altLang="en-US" dirty="0">
                <a:ea typeface="宋体" panose="02010600030101010101" pitchFamily="2" charset="-122"/>
              </a:rPr>
              <a:t>发展的机制</a:t>
            </a:r>
          </a:p>
        </p:txBody>
      </p:sp>
      <p:sp>
        <p:nvSpPr>
          <p:cNvPr id="3" name="内容占位符 2"/>
          <p:cNvSpPr>
            <a:spLocks noGrp="1"/>
          </p:cNvSpPr>
          <p:nvPr>
            <p:ph idx="1"/>
          </p:nvPr>
        </p:nvSpPr>
        <p:spPr>
          <a:xfrm>
            <a:off x="352269" y="1937220"/>
            <a:ext cx="8229600" cy="3356052"/>
          </a:xfrm>
          <a:ln>
            <a:solidFill>
              <a:schemeClr val="accent1"/>
            </a:solidFill>
            <a:prstDash val="lgDash"/>
          </a:ln>
        </p:spPr>
        <p:txBody>
          <a:bodyPr/>
          <a:lstStyle/>
          <a:p>
            <a:pPr lvl="1"/>
            <a:r>
              <a:rPr lang="zh-CN" altLang="en-US" dirty="0"/>
              <a:t>自言自语：与自己谈话的过程，是完成任务时指导自己的一种方式。</a:t>
            </a:r>
            <a:endParaRPr lang="en-US" altLang="zh-CN" dirty="0"/>
          </a:p>
          <a:p>
            <a:pPr lvl="1"/>
            <a:r>
              <a:rPr lang="zh-CN" altLang="en-US" dirty="0"/>
              <a:t>内部语言：在心里和自己谈话来指导自己的过程，而不是出声地说出来。</a:t>
            </a:r>
            <a:endParaRPr lang="en-US" altLang="zh-CN" dirty="0"/>
          </a:p>
          <a:p>
            <a:r>
              <a:rPr lang="zh-CN" altLang="en-US" b="0" dirty="0"/>
              <a:t>通过和自己说话，在困难的任务和复杂的操作中使用以前成年人指导他们的方式，儿童可以学会指导和指挥自己的行为。</a:t>
            </a:r>
            <a:endParaRPr lang="en-US" altLang="zh-CN" dirty="0"/>
          </a:p>
        </p:txBody>
      </p:sp>
      <p:sp>
        <p:nvSpPr>
          <p:cNvPr id="4" name="页脚占位符 3"/>
          <p:cNvSpPr>
            <a:spLocks noGrp="1"/>
          </p:cNvSpPr>
          <p:nvPr>
            <p:ph type="ftr" sz="quarter" idx="11"/>
          </p:nvPr>
        </p:nvSpPr>
        <p:spPr/>
        <p:txBody>
          <a:bodyPr/>
          <a:lstStyle/>
          <a:p>
            <a:pPr>
              <a:defRPr/>
            </a:pPr>
            <a:endParaRPr lang="en-US" altLang="zh-CN"/>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1298" y="3827031"/>
            <a:ext cx="3189288" cy="29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流程图: 可选过程 5"/>
          <p:cNvSpPr/>
          <p:nvPr/>
        </p:nvSpPr>
        <p:spPr bwMode="auto">
          <a:xfrm>
            <a:off x="682052" y="1225680"/>
            <a:ext cx="4651948" cy="565410"/>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zh-CN" sz="2800" b="1" dirty="0">
                <a:latin typeface="宋体" panose="02010600030101010101" pitchFamily="2" charset="-122"/>
                <a:ea typeface="宋体" panose="02010600030101010101" pitchFamily="2" charset="-122"/>
              </a:rPr>
              <a:t>1.</a:t>
            </a:r>
            <a:r>
              <a:rPr lang="zh-CN" altLang="en-US" sz="2800" b="1" dirty="0">
                <a:latin typeface="宋体" panose="02010600030101010101" pitchFamily="2" charset="-122"/>
                <a:ea typeface="宋体" panose="02010600030101010101" pitchFamily="2" charset="-122"/>
              </a:rPr>
              <a:t>自言自语</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内部语言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5"/>
                                        </p:tgtEl>
                                        <p:attrNameLst>
                                          <p:attrName>style.visibility</p:attrName>
                                        </p:attrNameLst>
                                      </p:cBhvr>
                                      <p:to>
                                        <p:strVal val="hidden"/>
                                      </p:to>
                                    </p:set>
                                  </p:childTnLst>
                                </p:cTn>
                              </p:par>
                            </p:childTnLst>
                          </p:cTn>
                        </p:par>
                        <p:par>
                          <p:cTn id="26" fill="hold">
                            <p:stCondLst>
                              <p:cond delay="0"/>
                            </p:stCondLst>
                            <p:childTnLst>
                              <p:par>
                                <p:cTn id="27" presetID="22" presetClass="entr" presetSubtype="4"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9829" y="2929900"/>
            <a:ext cx="8229600" cy="4895850"/>
          </a:xfrm>
        </p:spPr>
        <p:txBody>
          <a:bodyPr/>
          <a:lstStyle/>
          <a:p>
            <a:pPr lvl="1" eaLnBrk="1" hangingPunct="1"/>
            <a:endParaRPr lang="en-US" altLang="zh-CN" dirty="0"/>
          </a:p>
          <a:p>
            <a:pPr lvl="1" eaLnBrk="1" hangingPunct="1"/>
            <a:endParaRPr lang="en-US" altLang="zh-CN" dirty="0"/>
          </a:p>
          <a:p>
            <a:pPr lvl="1" eaLnBrk="1" hangingPunct="1"/>
            <a:endParaRPr lang="en-US" altLang="zh-CN" dirty="0"/>
          </a:p>
          <a:p>
            <a:pPr lvl="1" eaLnBrk="1" hangingPunct="1"/>
            <a:endParaRPr lang="en-US" altLang="zh-CN" dirty="0"/>
          </a:p>
          <a:p>
            <a:pPr eaLnBrk="1" hangingPunct="1"/>
            <a:endParaRPr lang="zh-CN" altLang="en-US" dirty="0"/>
          </a:p>
        </p:txBody>
      </p:sp>
      <p:sp>
        <p:nvSpPr>
          <p:cNvPr id="45060"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403" y="2735856"/>
            <a:ext cx="67183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流程图: 可选过程 5"/>
          <p:cNvSpPr/>
          <p:nvPr/>
        </p:nvSpPr>
        <p:spPr bwMode="auto">
          <a:xfrm>
            <a:off x="667062" y="377565"/>
            <a:ext cx="4651948" cy="565410"/>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zh-CN" sz="2800" b="1" dirty="0">
                <a:latin typeface="宋体" panose="02010600030101010101" pitchFamily="2" charset="-122"/>
                <a:ea typeface="宋体" panose="02010600030101010101" pitchFamily="2" charset="-122"/>
              </a:rPr>
              <a:t>2.“</a:t>
            </a:r>
            <a:r>
              <a:rPr lang="zh-CN" altLang="en-US" sz="2800" b="1" dirty="0">
                <a:latin typeface="宋体" panose="02010600030101010101" pitchFamily="2" charset="-122"/>
                <a:ea typeface="宋体" panose="02010600030101010101" pitchFamily="2" charset="-122"/>
              </a:rPr>
              <a:t>最近发展区”</a:t>
            </a:r>
          </a:p>
        </p:txBody>
      </p:sp>
      <p:sp>
        <p:nvSpPr>
          <p:cNvPr id="7" name="流程图: 可选过程 6"/>
          <p:cNvSpPr/>
          <p:nvPr/>
        </p:nvSpPr>
        <p:spPr bwMode="auto">
          <a:xfrm>
            <a:off x="427219" y="1688176"/>
            <a:ext cx="2705725" cy="565410"/>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a:latin typeface="宋体" panose="02010600030101010101" pitchFamily="2" charset="-122"/>
                <a:ea typeface="宋体" panose="02010600030101010101" pitchFamily="2" charset="-122"/>
              </a:rPr>
              <a:t>现有发展水平</a:t>
            </a:r>
            <a:endParaRPr lang="zh-CN" altLang="en-US" sz="2800" b="1" dirty="0">
              <a:latin typeface="宋体" panose="02010600030101010101" pitchFamily="2" charset="-122"/>
              <a:ea typeface="宋体" panose="02010600030101010101" pitchFamily="2" charset="-122"/>
            </a:endParaRPr>
          </a:p>
        </p:txBody>
      </p:sp>
      <p:sp>
        <p:nvSpPr>
          <p:cNvPr id="8" name="流程图: 可选过程 7"/>
          <p:cNvSpPr/>
          <p:nvPr/>
        </p:nvSpPr>
        <p:spPr bwMode="auto">
          <a:xfrm>
            <a:off x="5139127" y="1246689"/>
            <a:ext cx="3567660" cy="1379497"/>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a:latin typeface="宋体" panose="02010600030101010101" pitchFamily="2" charset="-122"/>
                <a:ea typeface="宋体" panose="02010600030101010101" pitchFamily="2" charset="-122"/>
              </a:rPr>
              <a:t>有指导情况下借助别人的帮助所达到的问题解决的水平</a:t>
            </a:r>
          </a:p>
        </p:txBody>
      </p:sp>
      <p:sp>
        <p:nvSpPr>
          <p:cNvPr id="2" name="左右箭头 1"/>
          <p:cNvSpPr/>
          <p:nvPr/>
        </p:nvSpPr>
        <p:spPr bwMode="auto">
          <a:xfrm>
            <a:off x="3431497" y="1749054"/>
            <a:ext cx="1395336" cy="428012"/>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10" name="流程图: 可选过程 9"/>
          <p:cNvSpPr/>
          <p:nvPr/>
        </p:nvSpPr>
        <p:spPr bwMode="auto">
          <a:xfrm>
            <a:off x="910027" y="4984257"/>
            <a:ext cx="7013003" cy="1033396"/>
          </a:xfrm>
          <a:prstGeom prst="flowChartAlternateProcess">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solidFill>
                  <a:srgbClr val="FF0000"/>
                </a:solidFill>
                <a:latin typeface="宋体" panose="02010600030101010101" pitchFamily="2" charset="-122"/>
                <a:ea typeface="宋体" panose="02010600030101010101" pitchFamily="2" charset="-122"/>
              </a:rPr>
              <a:t>教育启示</a:t>
            </a:r>
            <a:r>
              <a:rPr lang="zh-CN" altLang="en-US" sz="2800" b="1" dirty="0">
                <a:latin typeface="宋体" panose="02010600030101010101" pitchFamily="2" charset="-122"/>
                <a:ea typeface="宋体" panose="02010600030101010101" pitchFamily="2" charset="-122"/>
              </a:rPr>
              <a:t>：向儿童</a:t>
            </a:r>
            <a:r>
              <a:rPr lang="en-US" altLang="zh-CN" sz="2800" b="1" dirty="0">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学生设置挑战性任务，并搭建支架。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p:txBody>
          <a:bodyPr/>
          <a:lstStyle/>
          <a:p>
            <a:endParaRPr lang="zh-CN" altLang="en-US">
              <a:ea typeface="宋体" panose="02010600030101010101" pitchFamily="2" charset="-122"/>
            </a:endParaRPr>
          </a:p>
        </p:txBody>
      </p:sp>
      <p:sp>
        <p:nvSpPr>
          <p:cNvPr id="46083" name="内容占位符 2"/>
          <p:cNvSpPr>
            <a:spLocks noGrp="1"/>
          </p:cNvSpPr>
          <p:nvPr>
            <p:ph idx="1"/>
          </p:nvPr>
        </p:nvSpPr>
        <p:spPr>
          <a:xfrm>
            <a:off x="322263" y="1143000"/>
            <a:ext cx="8229600" cy="4895850"/>
          </a:xfrm>
        </p:spPr>
        <p:txBody>
          <a:bodyPr/>
          <a:lstStyle/>
          <a:p>
            <a:endParaRPr lang="zh-CN" altLang="en-US" dirty="0"/>
          </a:p>
        </p:txBody>
      </p:sp>
      <p:sp>
        <p:nvSpPr>
          <p:cNvPr id="4" name="页脚占位符 3"/>
          <p:cNvSpPr>
            <a:spLocks noGrp="1"/>
          </p:cNvSpPr>
          <p:nvPr>
            <p:ph type="ftr" sz="quarter" idx="11"/>
          </p:nvPr>
        </p:nvSpPr>
        <p:spPr/>
        <p:txBody>
          <a:bodyPr/>
          <a:lstStyle/>
          <a:p>
            <a:pPr>
              <a:defRPr/>
            </a:pPr>
            <a:endParaRPr lang="en-US" altLang="zh-CN"/>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9538" y="3240088"/>
            <a:ext cx="487680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263" y="142875"/>
            <a:ext cx="38100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07298" y="1351925"/>
            <a:ext cx="8491927" cy="4218326"/>
          </a:xfrm>
        </p:spPr>
        <p:txBody>
          <a:bodyPr/>
          <a:lstStyle/>
          <a:p>
            <a:r>
              <a:rPr lang="zh-CN" altLang="en-US" dirty="0"/>
              <a:t>社会交往为认知发展提供了真实的基础。</a:t>
            </a:r>
            <a:endParaRPr lang="en-US" altLang="zh-CN" dirty="0"/>
          </a:p>
          <a:p>
            <a:pPr lvl="1"/>
            <a:r>
              <a:rPr lang="zh-CN" altLang="en-US" dirty="0"/>
              <a:t>成年人：分享他们对客体、事件或人类经验的意义或解释。</a:t>
            </a:r>
            <a:endParaRPr lang="en-US" altLang="zh-CN" dirty="0"/>
          </a:p>
          <a:p>
            <a:pPr lvl="1"/>
            <a:r>
              <a:rPr lang="zh-CN" altLang="en-US" dirty="0"/>
              <a:t>向儿童传达遇到的情境，帮助儿童解释经验、分享概念、程序、策略以及其他能使儿童更有效应对复杂任务或问题的认知方法（间接学习）。</a:t>
            </a:r>
            <a:endParaRPr lang="en-US" altLang="zh-CN" dirty="0"/>
          </a:p>
          <a:p>
            <a:pPr lvl="1"/>
            <a:r>
              <a:rPr lang="zh-CN" altLang="en-US" dirty="0"/>
              <a:t>同伴之间的交往：游戏规则的协商、冲突的解决</a:t>
            </a:r>
          </a:p>
        </p:txBody>
      </p:sp>
      <p:sp>
        <p:nvSpPr>
          <p:cNvPr id="4" name="页脚占位符 3"/>
          <p:cNvSpPr>
            <a:spLocks noGrp="1"/>
          </p:cNvSpPr>
          <p:nvPr>
            <p:ph type="ftr" sz="quarter" idx="11"/>
          </p:nvPr>
        </p:nvSpPr>
        <p:spPr/>
        <p:txBody>
          <a:bodyPr/>
          <a:lstStyle/>
          <a:p>
            <a:pPr>
              <a:defRPr/>
            </a:pPr>
            <a:endParaRPr lang="en-US" altLang="zh-CN"/>
          </a:p>
        </p:txBody>
      </p:sp>
      <p:sp>
        <p:nvSpPr>
          <p:cNvPr id="5" name="流程图: 可选过程 4"/>
          <p:cNvSpPr/>
          <p:nvPr/>
        </p:nvSpPr>
        <p:spPr bwMode="auto">
          <a:xfrm>
            <a:off x="667062" y="377565"/>
            <a:ext cx="4651948" cy="565410"/>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zh-CN" sz="2800" b="1">
                <a:latin typeface="宋体" panose="02010600030101010101" pitchFamily="2" charset="-122"/>
                <a:ea typeface="宋体" panose="02010600030101010101" pitchFamily="2" charset="-122"/>
              </a:rPr>
              <a:t>3.</a:t>
            </a:r>
            <a:r>
              <a:rPr lang="zh-CN" altLang="en-US" sz="2800" b="1">
                <a:latin typeface="宋体" panose="02010600030101010101" pitchFamily="2" charset="-122"/>
                <a:ea typeface="宋体" panose="02010600030101010101" pitchFamily="2" charset="-122"/>
              </a:rPr>
              <a:t>社会交往的作用</a:t>
            </a:r>
            <a:endParaRPr lang="zh-CN" altLang="en-US" sz="2800" b="1" dirty="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5610225" y="3867150"/>
            <a:ext cx="3076575" cy="2990850"/>
          </a:xfrm>
          <a:prstGeom prst="rect">
            <a:avLst/>
          </a:prstGeom>
        </p:spPr>
      </p:pic>
      <p:pic>
        <p:nvPicPr>
          <p:cNvPr id="6" name="图片 5"/>
          <p:cNvPicPr>
            <a:picLocks noChangeAspect="1"/>
          </p:cNvPicPr>
          <p:nvPr/>
        </p:nvPicPr>
        <p:blipFill>
          <a:blip r:embed="rId4"/>
          <a:stretch>
            <a:fillRect/>
          </a:stretch>
        </p:blipFill>
        <p:spPr>
          <a:xfrm>
            <a:off x="1355985" y="4724400"/>
            <a:ext cx="3543300" cy="213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2"/>
                                        </p:tgtEl>
                                      </p:cBhvr>
                                    </p:animEffect>
                                    <p:anim calcmode="lin" valueType="num">
                                      <p:cBhvr>
                                        <p:cTn id="26" dur="1000"/>
                                        <p:tgtEl>
                                          <p:spTgt spid="2"/>
                                        </p:tgtEl>
                                        <p:attrNameLst>
                                          <p:attrName>ppt_x</p:attrName>
                                        </p:attrNameLst>
                                      </p:cBhvr>
                                      <p:tavLst>
                                        <p:tav tm="0">
                                          <p:val>
                                            <p:strVal val="ppt_x"/>
                                          </p:val>
                                        </p:tav>
                                        <p:tav tm="100000">
                                          <p:val>
                                            <p:strVal val="ppt_x"/>
                                          </p:val>
                                        </p:tav>
                                      </p:tavLst>
                                    </p:anim>
                                    <p:anim calcmode="lin" valueType="num">
                                      <p:cBhvr>
                                        <p:cTn id="27" dur="1000"/>
                                        <p:tgtEl>
                                          <p:spTgt spid="2"/>
                                        </p:tgtEl>
                                        <p:attrNameLst>
                                          <p:attrName>ppt_y</p:attrName>
                                        </p:attrNameLst>
                                      </p:cBhvr>
                                      <p:tavLst>
                                        <p:tav tm="0">
                                          <p:val>
                                            <p:strVal val="ppt_y"/>
                                          </p:val>
                                        </p:tav>
                                        <p:tav tm="100000">
                                          <p:val>
                                            <p:strVal val="ppt_y+.1"/>
                                          </p:val>
                                        </p:tav>
                                      </p:tavLst>
                                    </p:anim>
                                    <p:set>
                                      <p:cBhvr>
                                        <p:cTn id="28" dur="1" fill="hold">
                                          <p:stCondLst>
                                            <p:cond delay="999"/>
                                          </p:stCondLst>
                                        </p:cTn>
                                        <p:tgtEl>
                                          <p:spTgt spid="2"/>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down)">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descr="200709211346175675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349500"/>
            <a:ext cx="23622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6" descr="2007071111355140666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464050"/>
            <a:ext cx="2362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8" descr="1390759_m_1390761_64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863" y="1657350"/>
            <a:ext cx="2692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9" descr="1049212_m_1049214_27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47675"/>
            <a:ext cx="2305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0" descr="qsn-0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288" y="284163"/>
            <a:ext cx="310197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95938" y="2568575"/>
            <a:ext cx="2840037"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95938" y="4645025"/>
            <a:ext cx="284003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60425"/>
                                        </p:tgtEl>
                                        <p:attrNameLst>
                                          <p:attrName>style.visibility</p:attrName>
                                        </p:attrNameLst>
                                      </p:cBhvr>
                                      <p:to>
                                        <p:strVal val="visible"/>
                                      </p:to>
                                    </p:set>
                                    <p:anim calcmode="lin" valueType="num">
                                      <p:cBhvr additive="base">
                                        <p:cTn id="7" dur="500" fill="hold"/>
                                        <p:tgtEl>
                                          <p:spTgt spid="60425"/>
                                        </p:tgtEl>
                                        <p:attrNameLst>
                                          <p:attrName>ppt_x</p:attrName>
                                        </p:attrNameLst>
                                      </p:cBhvr>
                                      <p:tavLst>
                                        <p:tav tm="0">
                                          <p:val>
                                            <p:strVal val="0-#ppt_w/2"/>
                                          </p:val>
                                        </p:tav>
                                        <p:tav tm="100000">
                                          <p:val>
                                            <p:strVal val="#ppt_x"/>
                                          </p:val>
                                        </p:tav>
                                      </p:tavLst>
                                    </p:anim>
                                    <p:anim calcmode="lin" valueType="num">
                                      <p:cBhvr additive="base">
                                        <p:cTn id="8" dur="500" fill="hold"/>
                                        <p:tgtEl>
                                          <p:spTgt spid="6042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60421"/>
                                        </p:tgtEl>
                                        <p:attrNameLst>
                                          <p:attrName>style.visibility</p:attrName>
                                        </p:attrNameLst>
                                      </p:cBhvr>
                                      <p:to>
                                        <p:strVal val="visible"/>
                                      </p:to>
                                    </p:set>
                                    <p:anim calcmode="lin" valueType="num">
                                      <p:cBhvr additive="base">
                                        <p:cTn id="13" dur="500" fill="hold"/>
                                        <p:tgtEl>
                                          <p:spTgt spid="60421"/>
                                        </p:tgtEl>
                                        <p:attrNameLst>
                                          <p:attrName>ppt_x</p:attrName>
                                        </p:attrNameLst>
                                      </p:cBhvr>
                                      <p:tavLst>
                                        <p:tav tm="0">
                                          <p:val>
                                            <p:strVal val="0-#ppt_w/2"/>
                                          </p:val>
                                        </p:tav>
                                        <p:tav tm="100000">
                                          <p:val>
                                            <p:strVal val="#ppt_x"/>
                                          </p:val>
                                        </p:tav>
                                      </p:tavLst>
                                    </p:anim>
                                    <p:anim calcmode="lin" valueType="num">
                                      <p:cBhvr additive="base">
                                        <p:cTn id="14" dur="500" fill="hold"/>
                                        <p:tgtEl>
                                          <p:spTgt spid="604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0422"/>
                                        </p:tgtEl>
                                        <p:attrNameLst>
                                          <p:attrName>style.visibility</p:attrName>
                                        </p:attrNameLst>
                                      </p:cBhvr>
                                      <p:to>
                                        <p:strVal val="visible"/>
                                      </p:to>
                                    </p:set>
                                    <p:anim calcmode="lin" valueType="num">
                                      <p:cBhvr additive="base">
                                        <p:cTn id="19" dur="500" fill="hold"/>
                                        <p:tgtEl>
                                          <p:spTgt spid="60422"/>
                                        </p:tgtEl>
                                        <p:attrNameLst>
                                          <p:attrName>ppt_x</p:attrName>
                                        </p:attrNameLst>
                                      </p:cBhvr>
                                      <p:tavLst>
                                        <p:tav tm="0">
                                          <p:val>
                                            <p:strVal val="#ppt_x"/>
                                          </p:val>
                                        </p:tav>
                                        <p:tav tm="100000">
                                          <p:val>
                                            <p:strVal val="#ppt_x"/>
                                          </p:val>
                                        </p:tav>
                                      </p:tavLst>
                                    </p:anim>
                                    <p:anim calcmode="lin" valueType="num">
                                      <p:cBhvr additive="base">
                                        <p:cTn id="20" dur="500" fill="hold"/>
                                        <p:tgtEl>
                                          <p:spTgt spid="6042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60424"/>
                                        </p:tgtEl>
                                        <p:attrNameLst>
                                          <p:attrName>style.visibility</p:attrName>
                                        </p:attrNameLst>
                                      </p:cBhvr>
                                      <p:to>
                                        <p:strVal val="visible"/>
                                      </p:to>
                                    </p:set>
                                    <p:anim calcmode="lin" valueType="num">
                                      <p:cBhvr additive="base">
                                        <p:cTn id="25" dur="500" fill="hold"/>
                                        <p:tgtEl>
                                          <p:spTgt spid="60424"/>
                                        </p:tgtEl>
                                        <p:attrNameLst>
                                          <p:attrName>ppt_x</p:attrName>
                                        </p:attrNameLst>
                                      </p:cBhvr>
                                      <p:tavLst>
                                        <p:tav tm="0">
                                          <p:val>
                                            <p:strVal val="1+#ppt_w/2"/>
                                          </p:val>
                                        </p:tav>
                                        <p:tav tm="100000">
                                          <p:val>
                                            <p:strVal val="#ppt_x"/>
                                          </p:val>
                                        </p:tav>
                                      </p:tavLst>
                                    </p:anim>
                                    <p:anim calcmode="lin" valueType="num">
                                      <p:cBhvr additive="base">
                                        <p:cTn id="26" dur="500" fill="hold"/>
                                        <p:tgtEl>
                                          <p:spTgt spid="6042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nodeType="clickEffect">
                                  <p:stCondLst>
                                    <p:cond delay="0"/>
                                  </p:stCondLst>
                                  <p:childTnLst>
                                    <p:set>
                                      <p:cBhvr>
                                        <p:cTn id="30" dur="1" fill="hold">
                                          <p:stCondLst>
                                            <p:cond delay="0"/>
                                          </p:stCondLst>
                                        </p:cTn>
                                        <p:tgtEl>
                                          <p:spTgt spid="60426"/>
                                        </p:tgtEl>
                                        <p:attrNameLst>
                                          <p:attrName>style.visibility</p:attrName>
                                        </p:attrNameLst>
                                      </p:cBhvr>
                                      <p:to>
                                        <p:strVal val="visible"/>
                                      </p:to>
                                    </p:set>
                                    <p:anim calcmode="lin" valueType="num">
                                      <p:cBhvr additive="base">
                                        <p:cTn id="31" dur="500" fill="hold"/>
                                        <p:tgtEl>
                                          <p:spTgt spid="60426"/>
                                        </p:tgtEl>
                                        <p:attrNameLst>
                                          <p:attrName>ppt_x</p:attrName>
                                        </p:attrNameLst>
                                      </p:cBhvr>
                                      <p:tavLst>
                                        <p:tav tm="0">
                                          <p:val>
                                            <p:strVal val="1+#ppt_w/2"/>
                                          </p:val>
                                        </p:tav>
                                        <p:tav tm="100000">
                                          <p:val>
                                            <p:strVal val="#ppt_x"/>
                                          </p:val>
                                        </p:tav>
                                      </p:tavLst>
                                    </p:anim>
                                    <p:anim calcmode="lin" valueType="num">
                                      <p:cBhvr additive="base">
                                        <p:cTn id="32" dur="500" fill="hold"/>
                                        <p:tgtEl>
                                          <p:spTgt spid="60426"/>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edge">
                                      <p:cBhvr>
                                        <p:cTn id="37" dur="2000"/>
                                        <p:tgtEl>
                                          <p:spTgt spid="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heel(1)">
                                      <p:cBhvr>
                                        <p:cTn id="4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8525" y="2630488"/>
            <a:ext cx="6718300"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圆角矩形 5"/>
          <p:cNvSpPr/>
          <p:nvPr/>
        </p:nvSpPr>
        <p:spPr bwMode="auto">
          <a:xfrm>
            <a:off x="764498" y="203652"/>
            <a:ext cx="4452080" cy="939348"/>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r>
              <a:rPr lang="en-US" altLang="zh-CN" sz="2800" dirty="0">
                <a:latin typeface="宋体" panose="02010600030101010101" pitchFamily="2" charset="-122"/>
                <a:ea typeface="宋体" panose="02010600030101010101" pitchFamily="2" charset="-122"/>
              </a:rPr>
              <a:t>4.</a:t>
            </a:r>
            <a:r>
              <a:rPr lang="zh-CN" altLang="en-US" sz="2800" dirty="0">
                <a:latin typeface="宋体" panose="02010600030101010101" pitchFamily="2" charset="-122"/>
                <a:ea typeface="宋体" panose="02010600030101010101" pitchFamily="2" charset="-122"/>
              </a:rPr>
              <a:t>维果斯基的发展理论对教学的影响</a:t>
            </a:r>
          </a:p>
        </p:txBody>
      </p:sp>
      <p:sp>
        <p:nvSpPr>
          <p:cNvPr id="7" name="流程图: 可选过程 6"/>
          <p:cNvSpPr/>
          <p:nvPr/>
        </p:nvSpPr>
        <p:spPr bwMode="auto">
          <a:xfrm>
            <a:off x="914400" y="1626472"/>
            <a:ext cx="2668250" cy="741974"/>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最近发展区</a:t>
            </a:r>
          </a:p>
        </p:txBody>
      </p:sp>
      <p:sp>
        <p:nvSpPr>
          <p:cNvPr id="8" name="流程图: 可选过程 7"/>
          <p:cNvSpPr/>
          <p:nvPr/>
        </p:nvSpPr>
        <p:spPr bwMode="auto">
          <a:xfrm>
            <a:off x="4841822" y="1626472"/>
            <a:ext cx="2668250" cy="741974"/>
          </a:xfrm>
          <a:prstGeom prst="flowChartAlternateProcess">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zh-CN" altLang="en-US" sz="2800" b="1" dirty="0">
                <a:latin typeface="宋体" panose="02010600030101010101" pitchFamily="2" charset="-122"/>
                <a:ea typeface="宋体" panose="02010600030101010101" pitchFamily="2" charset="-122"/>
              </a:rPr>
              <a:t>支架式教学</a:t>
            </a:r>
          </a:p>
        </p:txBody>
      </p:sp>
      <p:sp>
        <p:nvSpPr>
          <p:cNvPr id="2" name="加号 1"/>
          <p:cNvSpPr/>
          <p:nvPr/>
        </p:nvSpPr>
        <p:spPr bwMode="auto">
          <a:xfrm>
            <a:off x="3897442" y="1795073"/>
            <a:ext cx="629587" cy="455995"/>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B8951333-3CC1-406B-A981-D5BB91FEA3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1000" y="2787650"/>
            <a:ext cx="3302000" cy="2882900"/>
          </a:xfrm>
        </p:spPr>
      </p:pic>
      <p:sp>
        <p:nvSpPr>
          <p:cNvPr id="4" name="页脚占位符 3">
            <a:extLst>
              <a:ext uri="{FF2B5EF4-FFF2-40B4-BE49-F238E27FC236}">
                <a16:creationId xmlns:a16="http://schemas.microsoft.com/office/drawing/2014/main" id="{CE99B970-5588-4DE9-A175-E6A7445BAF96}"/>
              </a:ext>
            </a:extLst>
          </p:cNvPr>
          <p:cNvSpPr>
            <a:spLocks noGrp="1"/>
          </p:cNvSpPr>
          <p:nvPr>
            <p:ph type="ftr" sz="quarter" idx="11"/>
          </p:nvPr>
        </p:nvSpPr>
        <p:spPr/>
        <p:txBody>
          <a:bodyPr/>
          <a:lstStyle/>
          <a:p>
            <a:pPr>
              <a:defRPr/>
            </a:pPr>
            <a:endParaRPr lang="en-US" altLang="zh-CN"/>
          </a:p>
        </p:txBody>
      </p:sp>
      <p:sp>
        <p:nvSpPr>
          <p:cNvPr id="7" name="矩形 6">
            <a:extLst>
              <a:ext uri="{FF2B5EF4-FFF2-40B4-BE49-F238E27FC236}">
                <a16:creationId xmlns:a16="http://schemas.microsoft.com/office/drawing/2014/main" id="{866E4830-478D-4D55-AA59-BF9110D0818E}"/>
              </a:ext>
            </a:extLst>
          </p:cNvPr>
          <p:cNvSpPr/>
          <p:nvPr/>
        </p:nvSpPr>
        <p:spPr>
          <a:xfrm>
            <a:off x="685800" y="866392"/>
            <a:ext cx="1569660" cy="923330"/>
          </a:xfrm>
          <a:prstGeom prst="rect">
            <a:avLst/>
          </a:prstGeom>
          <a:noFill/>
        </p:spPr>
        <p:txBody>
          <a:bodyPr wrap="none" lIns="91440" tIns="45720" rIns="91440" bIns="45720">
            <a:spAutoFit/>
          </a:bodyPr>
          <a:lstStyle/>
          <a:p>
            <a:pPr algn="ctr"/>
            <a:r>
              <a:rPr lang="zh-CN" altLang="en-US" sz="5400" dirty="0">
                <a:ln w="0"/>
                <a:effectLst>
                  <a:outerShdw blurRad="38100" dist="19050" dir="2700000" algn="tl" rotWithShape="0">
                    <a:schemeClr val="dk1">
                      <a:alpha val="40000"/>
                    </a:schemeClr>
                  </a:outerShdw>
                </a:effectLst>
              </a:rPr>
              <a:t>讨论</a:t>
            </a:r>
          </a:p>
        </p:txBody>
      </p:sp>
      <p:sp>
        <p:nvSpPr>
          <p:cNvPr id="8" name="文本框 7">
            <a:extLst>
              <a:ext uri="{FF2B5EF4-FFF2-40B4-BE49-F238E27FC236}">
                <a16:creationId xmlns:a16="http://schemas.microsoft.com/office/drawing/2014/main" id="{E6718EEB-F22A-4ECD-969C-E61B4A43FAFC}"/>
              </a:ext>
            </a:extLst>
          </p:cNvPr>
          <p:cNvSpPr txBox="1"/>
          <p:nvPr/>
        </p:nvSpPr>
        <p:spPr>
          <a:xfrm>
            <a:off x="794657" y="2120918"/>
            <a:ext cx="7696200" cy="830997"/>
          </a:xfrm>
          <a:prstGeom prst="rect">
            <a:avLst/>
          </a:prstGeom>
          <a:noFill/>
        </p:spPr>
        <p:txBody>
          <a:bodyPr wrap="square" rtlCol="0">
            <a:spAutoFit/>
          </a:bodyPr>
          <a:lstStyle/>
          <a:p>
            <a:r>
              <a:rPr lang="en-US" altLang="zh-CN" sz="2400" dirty="0"/>
              <a:t>1.</a:t>
            </a:r>
            <a:r>
              <a:rPr lang="zh-CN" altLang="en-US" sz="2400" dirty="0"/>
              <a:t>皮亚杰和维果斯基的认知发展理论在你的学习生活中的体现？</a:t>
            </a:r>
          </a:p>
        </p:txBody>
      </p:sp>
      <p:sp>
        <p:nvSpPr>
          <p:cNvPr id="9" name="文本框 8">
            <a:extLst>
              <a:ext uri="{FF2B5EF4-FFF2-40B4-BE49-F238E27FC236}">
                <a16:creationId xmlns:a16="http://schemas.microsoft.com/office/drawing/2014/main" id="{F8475EDA-0E11-450B-9289-8CF3873031DB}"/>
              </a:ext>
            </a:extLst>
          </p:cNvPr>
          <p:cNvSpPr txBox="1"/>
          <p:nvPr/>
        </p:nvSpPr>
        <p:spPr>
          <a:xfrm>
            <a:off x="794657" y="3198167"/>
            <a:ext cx="7696200" cy="461665"/>
          </a:xfrm>
          <a:prstGeom prst="rect">
            <a:avLst/>
          </a:prstGeom>
          <a:noFill/>
        </p:spPr>
        <p:txBody>
          <a:bodyPr wrap="square" rtlCol="0">
            <a:spAutoFit/>
          </a:bodyPr>
          <a:lstStyle/>
          <a:p>
            <a:r>
              <a:rPr lang="en-US" altLang="zh-CN" sz="2400" dirty="0"/>
              <a:t>2.</a:t>
            </a:r>
            <a:r>
              <a:rPr lang="zh-CN" altLang="en-US" sz="2400" dirty="0"/>
              <a:t>你对皮亚杰和维果斯基的发展理论的质疑？</a:t>
            </a:r>
          </a:p>
        </p:txBody>
      </p:sp>
    </p:spTree>
    <p:extLst>
      <p:ext uri="{BB962C8B-B14F-4D97-AF65-F5344CB8AC3E}">
        <p14:creationId xmlns:p14="http://schemas.microsoft.com/office/powerpoint/2010/main" val="155353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2"/>
          <p:cNvSpPr>
            <a:spLocks noGrp="1"/>
          </p:cNvSpPr>
          <p:nvPr>
            <p:ph type="title"/>
          </p:nvPr>
        </p:nvSpPr>
        <p:spPr>
          <a:xfrm>
            <a:off x="1" y="820249"/>
            <a:ext cx="3299790" cy="2608752"/>
          </a:xfrm>
        </p:spPr>
        <p:txBody>
          <a:bodyPr/>
          <a:lstStyle/>
          <a:p>
            <a:pPr eaLnBrk="1" hangingPunct="1"/>
            <a:r>
              <a:rPr lang="zh-CN" altLang="en-US" dirty="0">
                <a:ea typeface="宋体" panose="02010600030101010101" pitchFamily="2" charset="-122"/>
              </a:rPr>
              <a:t>第一节  学生心理发展概述</a:t>
            </a:r>
          </a:p>
        </p:txBody>
      </p:sp>
      <p:sp>
        <p:nvSpPr>
          <p:cNvPr id="4" name="内容占位符 3"/>
          <p:cNvSpPr>
            <a:spLocks noGrp="1"/>
          </p:cNvSpPr>
          <p:nvPr>
            <p:ph idx="1"/>
          </p:nvPr>
        </p:nvSpPr>
        <p:spPr>
          <a:xfrm>
            <a:off x="3531870" y="523964"/>
            <a:ext cx="5486400" cy="2455987"/>
          </a:xfrm>
        </p:spPr>
        <p:txBody>
          <a:bodyPr/>
          <a:lstStyle/>
          <a:p>
            <a:pPr eaLnBrk="1" hangingPunct="1"/>
            <a:r>
              <a:rPr lang="zh-CN" altLang="en-US" dirty="0"/>
              <a:t>一、发展和心理发展的概念</a:t>
            </a:r>
            <a:endParaRPr lang="en-US" altLang="zh-CN" dirty="0"/>
          </a:p>
          <a:p>
            <a:pPr eaLnBrk="1" hangingPunct="1"/>
            <a:r>
              <a:rPr lang="zh-CN" altLang="en-US" dirty="0"/>
              <a:t>人的心理发展是人类发展的一个重要部分，指个体从出生（</a:t>
            </a:r>
            <a:r>
              <a:rPr lang="zh-CN" altLang="en-US" sz="3200" dirty="0">
                <a:solidFill>
                  <a:srgbClr val="FF0000"/>
                </a:solidFill>
              </a:rPr>
              <a:t>受精卵</a:t>
            </a:r>
            <a:r>
              <a:rPr lang="en-US" altLang="zh-CN" sz="3200" dirty="0">
                <a:solidFill>
                  <a:srgbClr val="FF0000"/>
                </a:solidFill>
              </a:rPr>
              <a:t>/</a:t>
            </a:r>
            <a:r>
              <a:rPr lang="zh-CN" altLang="en-US" sz="3200" dirty="0">
                <a:solidFill>
                  <a:srgbClr val="FF0000"/>
                </a:solidFill>
              </a:rPr>
              <a:t>胚胎</a:t>
            </a:r>
            <a:r>
              <a:rPr lang="zh-CN" altLang="en-US" dirty="0"/>
              <a:t>）到</a:t>
            </a:r>
            <a:r>
              <a:rPr lang="zh-CN" altLang="en-US" sz="3200" dirty="0">
                <a:solidFill>
                  <a:srgbClr val="FF0000"/>
                </a:solidFill>
              </a:rPr>
              <a:t>死亡</a:t>
            </a:r>
            <a:r>
              <a:rPr lang="zh-CN" altLang="en-US" dirty="0"/>
              <a:t>有规律的心理变化过程。</a:t>
            </a:r>
          </a:p>
          <a:p>
            <a:pPr eaLnBrk="1" hangingPunct="1"/>
            <a:endParaRPr lang="zh-CN" altLang="en-US" dirty="0"/>
          </a:p>
        </p:txBody>
      </p:sp>
      <p:sp>
        <p:nvSpPr>
          <p:cNvPr id="9220" name="页脚占位符 1"/>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sp>
        <p:nvSpPr>
          <p:cNvPr id="2" name="圆角矩形 1"/>
          <p:cNvSpPr/>
          <p:nvPr/>
        </p:nvSpPr>
        <p:spPr bwMode="auto">
          <a:xfrm>
            <a:off x="685800" y="3715530"/>
            <a:ext cx="3931170" cy="779489"/>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400" b="1" i="0" u="none" strike="noStrike" cap="none" normalizeH="0" baseline="0" dirty="0">
                <a:ln>
                  <a:noFill/>
                </a:ln>
                <a:effectLst/>
                <a:latin typeface="宋体" panose="02010600030101010101" pitchFamily="2" charset="-122"/>
                <a:ea typeface="宋体" panose="02010600030101010101" pitchFamily="2" charset="-122"/>
              </a:rPr>
              <a:t>广义：出生到死亡（一生）</a:t>
            </a:r>
          </a:p>
        </p:txBody>
      </p:sp>
      <p:sp>
        <p:nvSpPr>
          <p:cNvPr id="6" name="圆角矩形 5"/>
          <p:cNvSpPr/>
          <p:nvPr/>
        </p:nvSpPr>
        <p:spPr bwMode="auto">
          <a:xfrm>
            <a:off x="685800" y="4780769"/>
            <a:ext cx="3931170" cy="779489"/>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zh-CN" altLang="en-US" sz="2400" b="1" dirty="0">
                <a:latin typeface="宋体" panose="02010600030101010101" pitchFamily="2" charset="-122"/>
                <a:ea typeface="宋体" panose="02010600030101010101" pitchFamily="2" charset="-122"/>
              </a:rPr>
              <a:t>狭义</a:t>
            </a:r>
            <a:r>
              <a:rPr kumimoji="0" lang="zh-CN" altLang="en-US" sz="2400" b="1" i="0" u="none" strike="noStrike" cap="none" normalizeH="0" baseline="0" dirty="0">
                <a:ln>
                  <a:noFill/>
                </a:ln>
                <a:solidFill>
                  <a:schemeClr val="tx1"/>
                </a:solidFill>
                <a:effectLst/>
                <a:latin typeface="宋体" panose="02010600030101010101" pitchFamily="2" charset="-122"/>
                <a:ea typeface="宋体" panose="02010600030101010101" pitchFamily="2" charset="-122"/>
              </a:rPr>
              <a:t>：出生到心理成熟阶段</a:t>
            </a:r>
          </a:p>
        </p:txBody>
      </p:sp>
      <p:sp>
        <p:nvSpPr>
          <p:cNvPr id="3" name="燕尾形 2"/>
          <p:cNvSpPr/>
          <p:nvPr/>
        </p:nvSpPr>
        <p:spPr bwMode="auto">
          <a:xfrm>
            <a:off x="4796852" y="4227226"/>
            <a:ext cx="314794" cy="553543"/>
          </a:xfrm>
          <a:prstGeom prst="chevr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sp>
        <p:nvSpPr>
          <p:cNvPr id="8" name="圆角矩形 7"/>
          <p:cNvSpPr/>
          <p:nvPr/>
        </p:nvSpPr>
        <p:spPr bwMode="auto">
          <a:xfrm>
            <a:off x="5531376" y="3120840"/>
            <a:ext cx="2780674" cy="59469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4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生理发展</a:t>
            </a:r>
          </a:p>
        </p:txBody>
      </p:sp>
      <p:sp>
        <p:nvSpPr>
          <p:cNvPr id="9" name="圆角矩形 8"/>
          <p:cNvSpPr/>
          <p:nvPr/>
        </p:nvSpPr>
        <p:spPr bwMode="auto">
          <a:xfrm>
            <a:off x="5531376" y="3899822"/>
            <a:ext cx="2780674" cy="59469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4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认知（思维）发展</a:t>
            </a:r>
          </a:p>
        </p:txBody>
      </p:sp>
      <p:sp>
        <p:nvSpPr>
          <p:cNvPr id="10" name="圆角矩形 9"/>
          <p:cNvSpPr/>
          <p:nvPr/>
        </p:nvSpPr>
        <p:spPr bwMode="auto">
          <a:xfrm>
            <a:off x="5531376" y="4635401"/>
            <a:ext cx="2780674" cy="59469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4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情绪和社会性发展</a:t>
            </a:r>
          </a:p>
        </p:txBody>
      </p:sp>
      <p:sp>
        <p:nvSpPr>
          <p:cNvPr id="11" name="圆角矩形 10"/>
          <p:cNvSpPr/>
          <p:nvPr/>
        </p:nvSpPr>
        <p:spPr bwMode="auto">
          <a:xfrm>
            <a:off x="5531376" y="5444160"/>
            <a:ext cx="2780674" cy="59469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4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个性发展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p:stCondLst>
                              <p:cond delay="500"/>
                            </p:stCondLst>
                            <p:childTnLst>
                              <p:par>
                                <p:cTn id="29" presetID="6"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par>
                          <p:cTn id="32" fill="hold">
                            <p:stCondLst>
                              <p:cond delay="2500"/>
                            </p:stCondLst>
                            <p:childTnLst>
                              <p:par>
                                <p:cTn id="33" presetID="6"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par>
                          <p:cTn id="36" fill="hold">
                            <p:stCondLst>
                              <p:cond delay="4500"/>
                            </p:stCondLst>
                            <p:childTnLst>
                              <p:par>
                                <p:cTn id="37" presetID="6"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par>
                          <p:cTn id="40" fill="hold">
                            <p:stCondLst>
                              <p:cond delay="6500"/>
                            </p:stCondLst>
                            <p:childTnLst>
                              <p:par>
                                <p:cTn id="41" presetID="6"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animBg="1"/>
      <p:bldP spid="6" grpId="0" animBg="1"/>
      <p:bldP spid="3"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87549" y="49344"/>
            <a:ext cx="6377940" cy="1293028"/>
          </a:xfrm>
          <a:ln w="12700">
            <a:solidFill>
              <a:schemeClr val="accent1"/>
            </a:solidFill>
          </a:ln>
        </p:spPr>
        <p:txBody>
          <a:bodyPr/>
          <a:lstStyle/>
          <a:p>
            <a:r>
              <a:rPr lang="zh-CN" altLang="en-US" dirty="0"/>
              <a:t>二、心理发展的特征</a:t>
            </a:r>
          </a:p>
        </p:txBody>
      </p:sp>
      <p:sp>
        <p:nvSpPr>
          <p:cNvPr id="4" name="页脚占位符 3"/>
          <p:cNvSpPr>
            <a:spLocks noGrp="1"/>
          </p:cNvSpPr>
          <p:nvPr>
            <p:ph type="ftr" sz="quarter" idx="11"/>
          </p:nvPr>
        </p:nvSpPr>
        <p:spPr/>
        <p:txBody>
          <a:bodyPr/>
          <a:lstStyle/>
          <a:p>
            <a:pPr>
              <a:defRPr/>
            </a:pPr>
            <a:endParaRPr lang="en-US" altLang="zh-CN"/>
          </a:p>
        </p:txBody>
      </p:sp>
      <p:sp>
        <p:nvSpPr>
          <p:cNvPr id="6" name="圆角矩形 5"/>
          <p:cNvSpPr/>
          <p:nvPr/>
        </p:nvSpPr>
        <p:spPr bwMode="auto">
          <a:xfrm>
            <a:off x="2924331" y="1137222"/>
            <a:ext cx="2866869"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连续性与阶段性</a:t>
            </a:r>
          </a:p>
        </p:txBody>
      </p:sp>
      <p:grpSp>
        <p:nvGrpSpPr>
          <p:cNvPr id="13" name="组合 12"/>
          <p:cNvGrpSpPr/>
          <p:nvPr/>
        </p:nvGrpSpPr>
        <p:grpSpPr>
          <a:xfrm>
            <a:off x="945942" y="2112050"/>
            <a:ext cx="3166671" cy="2295059"/>
            <a:chOff x="945942" y="2112050"/>
            <a:chExt cx="3166671" cy="2295059"/>
          </a:xfrm>
        </p:grpSpPr>
        <p:sp>
          <p:nvSpPr>
            <p:cNvPr id="7" name="圆角矩形 6"/>
            <p:cNvSpPr/>
            <p:nvPr/>
          </p:nvSpPr>
          <p:spPr bwMode="auto">
            <a:xfrm>
              <a:off x="1782578" y="2112050"/>
              <a:ext cx="1377847"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连续性</a:t>
              </a:r>
            </a:p>
          </p:txBody>
        </p:sp>
        <p:sp>
          <p:nvSpPr>
            <p:cNvPr id="9" name="圆角矩形 8"/>
            <p:cNvSpPr/>
            <p:nvPr/>
          </p:nvSpPr>
          <p:spPr bwMode="auto">
            <a:xfrm>
              <a:off x="945942" y="2699165"/>
              <a:ext cx="3166671" cy="1707944"/>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每一种心理都是由简单到复杂、由低级到高级向前发展，从不间断。</a:t>
              </a:r>
              <a:endParaRPr kumimoji="0" lang="zh-CN" altLang="en-US" sz="240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p:txBody>
        </p:sp>
      </p:grpSp>
      <p:grpSp>
        <p:nvGrpSpPr>
          <p:cNvPr id="14" name="组合 13"/>
          <p:cNvGrpSpPr/>
          <p:nvPr/>
        </p:nvGrpSpPr>
        <p:grpSpPr>
          <a:xfrm>
            <a:off x="4357765" y="2112049"/>
            <a:ext cx="3166671" cy="2295060"/>
            <a:chOff x="4357765" y="2112049"/>
            <a:chExt cx="3166671" cy="2295060"/>
          </a:xfrm>
        </p:grpSpPr>
        <p:sp>
          <p:nvSpPr>
            <p:cNvPr id="8" name="圆角矩形 7"/>
            <p:cNvSpPr/>
            <p:nvPr/>
          </p:nvSpPr>
          <p:spPr bwMode="auto">
            <a:xfrm>
              <a:off x="5294026" y="2112049"/>
              <a:ext cx="1452798"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阶段性</a:t>
              </a:r>
            </a:p>
          </p:txBody>
        </p:sp>
        <p:sp>
          <p:nvSpPr>
            <p:cNvPr id="10" name="圆角矩形 9"/>
            <p:cNvSpPr/>
            <p:nvPr/>
          </p:nvSpPr>
          <p:spPr bwMode="auto">
            <a:xfrm>
              <a:off x="4357765" y="2699165"/>
              <a:ext cx="3166671" cy="1707944"/>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乳儿期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婴儿期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幼儿期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童年期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少年期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青年期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中年期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老年期</a:t>
              </a:r>
            </a:p>
          </p:txBody>
        </p:sp>
      </p:grpSp>
      <p:pic>
        <p:nvPicPr>
          <p:cNvPr id="12" name="图片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915" y="2835309"/>
            <a:ext cx="62357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2702510" y="5899447"/>
            <a:ext cx="5262979" cy="461665"/>
          </a:xfrm>
          <a:prstGeom prst="rect">
            <a:avLst/>
          </a:prstGeom>
          <a:noFill/>
        </p:spPr>
        <p:txBody>
          <a:bodyPr wrap="none" lIns="91440" tIns="45720" rIns="91440" bIns="45720">
            <a:spAutoFit/>
          </a:bodyPr>
          <a:lstStyle/>
          <a:p>
            <a:pPr lvl="1" eaLnBrk="1" hangingPunct="1"/>
            <a:r>
              <a:rPr lang="zh-CN" altLang="en-US" sz="2400" dirty="0">
                <a:solidFill>
                  <a:srgbClr val="FF0000"/>
                </a:solidFill>
              </a:rPr>
              <a:t>启示：教育应根据年龄特征来实施</a:t>
            </a:r>
          </a:p>
        </p:txBody>
      </p:sp>
      <p:sp>
        <p:nvSpPr>
          <p:cNvPr id="16" name="矩形 15"/>
          <p:cNvSpPr/>
          <p:nvPr/>
        </p:nvSpPr>
        <p:spPr>
          <a:xfrm>
            <a:off x="410954" y="5653121"/>
            <a:ext cx="2749471" cy="707886"/>
          </a:xfrm>
          <a:prstGeom prst="rect">
            <a:avLst/>
          </a:prstGeom>
          <a:noFill/>
        </p:spPr>
        <p:txBody>
          <a:bodyPr wrap="none" lIns="91440" tIns="45720" rIns="91440" bIns="45720">
            <a:spAutoFit/>
          </a:bodyPr>
          <a:lstStyle/>
          <a:p>
            <a:pPr algn="ctr"/>
            <a:r>
              <a:rPr lang="zh-CN" altLang="en-US" sz="4000" b="0" cap="none" spc="0" dirty="0">
                <a:ln w="0"/>
                <a:solidFill>
                  <a:schemeClr val="accent1"/>
                </a:solidFill>
                <a:effectLst>
                  <a:outerShdw blurRad="38100" dist="25400" dir="5400000" algn="ctr" rotWithShape="0">
                    <a:srgbClr val="6E747A">
                      <a:alpha val="43000"/>
                    </a:srgbClr>
                  </a:outerShdw>
                </a:effectLst>
              </a:rPr>
              <a:t>教育启示？</a:t>
            </a:r>
          </a:p>
        </p:txBody>
      </p:sp>
    </p:spTree>
    <p:extLst>
      <p:ext uri="{BB962C8B-B14F-4D97-AF65-F5344CB8AC3E}">
        <p14:creationId xmlns:p14="http://schemas.microsoft.com/office/powerpoint/2010/main" val="315212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3691" y="111201"/>
            <a:ext cx="5283372" cy="835939"/>
          </a:xfrm>
          <a:ln w="12700">
            <a:solidFill>
              <a:schemeClr val="accent1"/>
            </a:solidFill>
          </a:ln>
        </p:spPr>
        <p:txBody>
          <a:bodyPr/>
          <a:lstStyle/>
          <a:p>
            <a:r>
              <a:rPr lang="zh-CN" altLang="en-US" dirty="0"/>
              <a:t>二、心理发展的特征</a:t>
            </a:r>
          </a:p>
        </p:txBody>
      </p:sp>
      <p:sp>
        <p:nvSpPr>
          <p:cNvPr id="4" name="页脚占位符 3"/>
          <p:cNvSpPr>
            <a:spLocks noGrp="1"/>
          </p:cNvSpPr>
          <p:nvPr>
            <p:ph type="ftr" sz="quarter" idx="11"/>
          </p:nvPr>
        </p:nvSpPr>
        <p:spPr/>
        <p:txBody>
          <a:bodyPr/>
          <a:lstStyle/>
          <a:p>
            <a:pPr>
              <a:defRPr/>
            </a:pPr>
            <a:endParaRPr lang="en-US" altLang="zh-CN"/>
          </a:p>
        </p:txBody>
      </p:sp>
      <p:sp>
        <p:nvSpPr>
          <p:cNvPr id="6" name="圆角矩形 5"/>
          <p:cNvSpPr/>
          <p:nvPr/>
        </p:nvSpPr>
        <p:spPr bwMode="auto">
          <a:xfrm>
            <a:off x="872539" y="1427819"/>
            <a:ext cx="683328" cy="2844883"/>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方向性和顺序性</a:t>
            </a:r>
          </a:p>
        </p:txBody>
      </p:sp>
      <p:sp>
        <p:nvSpPr>
          <p:cNvPr id="8" name="圆角矩形 7"/>
          <p:cNvSpPr/>
          <p:nvPr/>
        </p:nvSpPr>
        <p:spPr bwMode="auto">
          <a:xfrm>
            <a:off x="2458070" y="1427819"/>
            <a:ext cx="1841918"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生理发展</a:t>
            </a:r>
          </a:p>
        </p:txBody>
      </p:sp>
      <p:sp>
        <p:nvSpPr>
          <p:cNvPr id="10" name="圆角矩形 9"/>
          <p:cNvSpPr/>
          <p:nvPr/>
        </p:nvSpPr>
        <p:spPr bwMode="auto">
          <a:xfrm>
            <a:off x="4299989" y="1026964"/>
            <a:ext cx="2130792" cy="1310496"/>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头尾原则</a:t>
            </a:r>
            <a:endParaRPr lang="en-US" altLang="zh-CN" sz="2400" dirty="0">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近远原则</a:t>
            </a:r>
            <a:endParaRPr lang="en-US" altLang="zh-CN" sz="2400" dirty="0">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大小原则</a:t>
            </a:r>
          </a:p>
        </p:txBody>
      </p:sp>
      <p:sp>
        <p:nvSpPr>
          <p:cNvPr id="15" name="矩形 14"/>
          <p:cNvSpPr/>
          <p:nvPr/>
        </p:nvSpPr>
        <p:spPr>
          <a:xfrm>
            <a:off x="-140606" y="5949113"/>
            <a:ext cx="5262979" cy="461665"/>
          </a:xfrm>
          <a:prstGeom prst="rect">
            <a:avLst/>
          </a:prstGeom>
          <a:noFill/>
        </p:spPr>
        <p:txBody>
          <a:bodyPr wrap="none" lIns="91440" tIns="45720" rIns="91440" bIns="45720">
            <a:spAutoFit/>
          </a:bodyPr>
          <a:lstStyle/>
          <a:p>
            <a:pPr lvl="1" eaLnBrk="1" hangingPunct="1"/>
            <a:r>
              <a:rPr lang="zh-CN" altLang="en-US" sz="2400" dirty="0">
                <a:solidFill>
                  <a:srgbClr val="FF0000"/>
                </a:solidFill>
              </a:rPr>
              <a:t>启示：教育应遵循循序渐进的原则</a:t>
            </a:r>
          </a:p>
        </p:txBody>
      </p:sp>
      <p:sp>
        <p:nvSpPr>
          <p:cNvPr id="17" name="圆角矩形 16"/>
          <p:cNvSpPr/>
          <p:nvPr/>
        </p:nvSpPr>
        <p:spPr bwMode="auto">
          <a:xfrm>
            <a:off x="2458071" y="3629206"/>
            <a:ext cx="1841918"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心理发展</a:t>
            </a:r>
          </a:p>
        </p:txBody>
      </p:sp>
      <p:sp>
        <p:nvSpPr>
          <p:cNvPr id="18" name="圆角矩形 17"/>
          <p:cNvSpPr/>
          <p:nvPr/>
        </p:nvSpPr>
        <p:spPr bwMode="auto">
          <a:xfrm>
            <a:off x="4299988" y="2670537"/>
            <a:ext cx="2250713" cy="2443964"/>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感知</a:t>
            </a:r>
            <a:endParaRPr lang="en-US" altLang="zh-CN" sz="2400" dirty="0">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运动</a:t>
            </a:r>
            <a:endParaRPr lang="en-US" altLang="zh-CN" sz="2400" dirty="0">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情绪</a:t>
            </a:r>
            <a:endParaRPr lang="en-US" altLang="zh-CN" sz="2400" dirty="0">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动机</a:t>
            </a:r>
            <a:endParaRPr lang="en-US" altLang="zh-CN" sz="2400" dirty="0">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社会能力</a:t>
            </a:r>
            <a:endParaRPr lang="en-US" altLang="zh-CN" sz="2400" dirty="0">
              <a:latin typeface="宋体" panose="02010600030101010101" pitchFamily="2" charset="-122"/>
              <a:ea typeface="宋体" panose="02010600030101010101" pitchFamily="2" charset="-122"/>
            </a:endParaRPr>
          </a:p>
          <a:p>
            <a:pPr marL="342900" indent="-342900" eaLnBrk="1" hangingPunct="1">
              <a:buFont typeface="Arial" panose="020B0604020202020204" pitchFamily="34" charset="0"/>
              <a:buChar char="•"/>
            </a:pPr>
            <a:r>
              <a:rPr lang="zh-CN" altLang="en-US" sz="2400" dirty="0">
                <a:latin typeface="宋体" panose="02010600030101010101" pitchFamily="2" charset="-122"/>
                <a:ea typeface="宋体" panose="02010600030101010101" pitchFamily="2" charset="-122"/>
              </a:rPr>
              <a:t>抽象思维</a:t>
            </a:r>
          </a:p>
        </p:txBody>
      </p:sp>
      <p:sp>
        <p:nvSpPr>
          <p:cNvPr id="11" name="左大括号 10"/>
          <p:cNvSpPr/>
          <p:nvPr/>
        </p:nvSpPr>
        <p:spPr bwMode="auto">
          <a:xfrm>
            <a:off x="1678898" y="1682212"/>
            <a:ext cx="629587" cy="2240317"/>
          </a:xfrm>
          <a:prstGeom prst="leftBrace">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chemeClr val="tx1"/>
              </a:solidFill>
              <a:effectLst/>
              <a:latin typeface="Arial" panose="020B0604020202020204" pitchFamily="34" charset="0"/>
            </a:endParaRPr>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8081" y="1089232"/>
            <a:ext cx="2147700" cy="15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39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nodeType="clickEffect">
                                  <p:stCondLst>
                                    <p:cond delay="0"/>
                                  </p:stCondLst>
                                  <p:childTnLst>
                                    <p:animEffect transition="out" filter="fade">
                                      <p:cBhvr>
                                        <p:cTn id="38" dur="1000"/>
                                        <p:tgtEl>
                                          <p:spTgt spid="19"/>
                                        </p:tgtEl>
                                      </p:cBhvr>
                                    </p:animEffect>
                                    <p:anim calcmode="lin" valueType="num">
                                      <p:cBhvr>
                                        <p:cTn id="39" dur="1000"/>
                                        <p:tgtEl>
                                          <p:spTgt spid="19"/>
                                        </p:tgtEl>
                                        <p:attrNameLst>
                                          <p:attrName>ppt_x</p:attrName>
                                        </p:attrNameLst>
                                      </p:cBhvr>
                                      <p:tavLst>
                                        <p:tav tm="0">
                                          <p:val>
                                            <p:strVal val="ppt_x"/>
                                          </p:val>
                                        </p:tav>
                                        <p:tav tm="100000">
                                          <p:val>
                                            <p:strVal val="ppt_x"/>
                                          </p:val>
                                        </p:tav>
                                      </p:tavLst>
                                    </p:anim>
                                    <p:anim calcmode="lin" valueType="num">
                                      <p:cBhvr>
                                        <p:cTn id="40" dur="1000"/>
                                        <p:tgtEl>
                                          <p:spTgt spid="19"/>
                                        </p:tgtEl>
                                        <p:attrNameLst>
                                          <p:attrName>ppt_y</p:attrName>
                                        </p:attrNameLst>
                                      </p:cBhvr>
                                      <p:tavLst>
                                        <p:tav tm="0">
                                          <p:val>
                                            <p:strVal val="ppt_y"/>
                                          </p:val>
                                        </p:tav>
                                        <p:tav tm="100000">
                                          <p:val>
                                            <p:strVal val="ppt_y+.1"/>
                                          </p:val>
                                        </p:tav>
                                      </p:tavLst>
                                    </p:anim>
                                    <p:set>
                                      <p:cBhvr>
                                        <p:cTn id="41" dur="1" fill="hold">
                                          <p:stCondLst>
                                            <p:cond delay="999"/>
                                          </p:stCondLst>
                                        </p:cTn>
                                        <p:tgtEl>
                                          <p:spTgt spid="19"/>
                                        </p:tgtEl>
                                        <p:attrNameLst>
                                          <p:attrName>style.visibility</p:attrName>
                                        </p:attrNameLst>
                                      </p:cBhvr>
                                      <p:to>
                                        <p:strVal val="hidden"/>
                                      </p:to>
                                    </p:se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5" grpId="0"/>
      <p:bldP spid="17" grpId="0" animBg="1"/>
      <p:bldP spid="1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a:solidFill>
                <a:srgbClr val="CC0000"/>
              </a:solidFill>
              <a:latin typeface="Verdana" panose="020B0604030504040204" pitchFamily="34" charset="0"/>
            </a:endParaRPr>
          </a:p>
        </p:txBody>
      </p:sp>
      <p:pic>
        <p:nvPicPr>
          <p:cNvPr id="13317"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5045" y="2513094"/>
            <a:ext cx="6381755" cy="319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a:xfrm>
            <a:off x="1294462" y="403169"/>
            <a:ext cx="3438369" cy="2109925"/>
            <a:chOff x="4428655" y="2112049"/>
            <a:chExt cx="3438369" cy="2109925"/>
          </a:xfrm>
        </p:grpSpPr>
        <p:sp>
          <p:nvSpPr>
            <p:cNvPr id="7" name="圆角矩形 6"/>
            <p:cNvSpPr/>
            <p:nvPr/>
          </p:nvSpPr>
          <p:spPr bwMode="auto">
            <a:xfrm>
              <a:off x="5294026" y="2112049"/>
              <a:ext cx="1707629"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不平衡性</a:t>
              </a:r>
            </a:p>
          </p:txBody>
        </p:sp>
        <p:sp>
          <p:nvSpPr>
            <p:cNvPr id="8" name="圆角矩形 7"/>
            <p:cNvSpPr/>
            <p:nvPr/>
          </p:nvSpPr>
          <p:spPr bwMode="auto">
            <a:xfrm>
              <a:off x="4428655" y="2698696"/>
              <a:ext cx="3438369" cy="1523278"/>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不同机能系统之间，发展的起始和成熟时间、发展的速度是不一样。</a:t>
              </a:r>
            </a:p>
            <a:p>
              <a:pPr eaLnBrk="1" hangingPunct="1"/>
              <a:endParaRPr lang="zh-CN" altLang="en-US" sz="2400" dirty="0">
                <a:latin typeface="宋体" panose="02010600030101010101" pitchFamily="2" charset="-122"/>
                <a:ea typeface="宋体" panose="02010600030101010101" pitchFamily="2" charset="-122"/>
              </a:endParaRPr>
            </a:p>
          </p:txBody>
        </p:sp>
      </p:grpSp>
      <p:sp>
        <p:nvSpPr>
          <p:cNvPr id="2" name="矩形 1"/>
          <p:cNvSpPr/>
          <p:nvPr/>
        </p:nvSpPr>
        <p:spPr>
          <a:xfrm>
            <a:off x="494675" y="5864859"/>
            <a:ext cx="5021705" cy="523220"/>
          </a:xfrm>
          <a:prstGeom prst="rect">
            <a:avLst/>
          </a:prstGeom>
        </p:spPr>
        <p:txBody>
          <a:bodyPr wrap="square">
            <a:spAutoFit/>
          </a:bodyPr>
          <a:lstStyle/>
          <a:p>
            <a:pPr marL="0" lvl="1" eaLnBrk="1" hangingPunct="1"/>
            <a:r>
              <a:rPr lang="zh-CN" altLang="en-US" sz="2800" dirty="0">
                <a:solidFill>
                  <a:srgbClr val="FF0000"/>
                </a:solidFill>
              </a:rPr>
              <a:t>启示：教育应遵循适时性原则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3317"/>
                                        </p:tgtEl>
                                        <p:attrNameLst>
                                          <p:attrName>style.visibility</p:attrName>
                                        </p:attrNameLst>
                                      </p:cBhvr>
                                      <p:to>
                                        <p:strVal val="visible"/>
                                      </p:to>
                                    </p:set>
                                    <p:animEffect transition="in" filter="wheel(1)">
                                      <p:cBhvr>
                                        <p:cTn id="14" dur="2000"/>
                                        <p:tgtEl>
                                          <p:spTgt spid="1331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页脚占位符 3"/>
          <p:cNvSpPr>
            <a:spLocks noGrp="1"/>
          </p:cNvSpPr>
          <p:nvPr>
            <p:ph type="ftr" sz="quarter" idx="11"/>
          </p:nvPr>
        </p:nvSpPr>
        <p:spPr>
          <a:noFill/>
        </p:spPr>
        <p:txBody>
          <a:bodyPr/>
          <a:lstStyle>
            <a:lvl1pPr>
              <a:spcBef>
                <a:spcPct val="20000"/>
              </a:spcBef>
              <a:buClr>
                <a:schemeClr val="hlink"/>
              </a:buClr>
              <a:buFont typeface="Wingdings" panose="05000000000000000000" pitchFamily="2" charset="2"/>
              <a:buChar char="v"/>
              <a:defRPr sz="2800" b="1">
                <a:solidFill>
                  <a:schemeClr val="tx1"/>
                </a:solidFill>
                <a:latin typeface="宋体" panose="02010600030101010101" pitchFamily="2" charset="-122"/>
                <a:ea typeface="宋体" panose="02010600030101010101" pitchFamily="2" charset="-122"/>
              </a:defRPr>
            </a:lvl1pPr>
            <a:lvl2pPr marL="742950" indent="-285750">
              <a:spcBef>
                <a:spcPct val="20000"/>
              </a:spcBef>
              <a:buClr>
                <a:schemeClr val="accent1"/>
              </a:buClr>
              <a:buFont typeface="Wingdings" panose="05000000000000000000" pitchFamily="2" charset="2"/>
              <a:buChar char="§"/>
              <a:defRPr sz="2800">
                <a:solidFill>
                  <a:schemeClr val="tx1"/>
                </a:solidFill>
                <a:latin typeface="仿宋" panose="02010609060101010101" pitchFamily="49" charset="-122"/>
                <a:ea typeface="仿宋" panose="02010609060101010101" pitchFamily="49" charset="-122"/>
              </a:defRPr>
            </a:lvl2pPr>
            <a:lvl3pPr marL="1143000" indent="-228600">
              <a:spcBef>
                <a:spcPct val="20000"/>
              </a:spcBef>
              <a:buClr>
                <a:schemeClr val="tx1"/>
              </a:buClr>
              <a:buChar char="•"/>
              <a:defRPr sz="2400">
                <a:solidFill>
                  <a:schemeClr val="tx1"/>
                </a:solidFill>
                <a:latin typeface="楷体" panose="02010609060101010101" pitchFamily="49" charset="-122"/>
                <a:ea typeface="楷体" panose="02010609060101010101" pitchFamily="49" charset="-122"/>
              </a:defRPr>
            </a:lvl3pPr>
            <a:lvl4pPr marL="1600200" indent="-228600">
              <a:spcBef>
                <a:spcPct val="20000"/>
              </a:spcBef>
              <a:buChar char="–"/>
              <a:defRPr sz="2000">
                <a:solidFill>
                  <a:schemeClr val="tx1"/>
                </a:solidFill>
                <a:latin typeface="Arial" panose="020B0604020202020204" pitchFamily="34" charset="0"/>
                <a:ea typeface="楷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楷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楷体" panose="02010609060101010101" pitchFamily="49" charset="-122"/>
              </a:defRPr>
            </a:lvl9pPr>
          </a:lstStyle>
          <a:p>
            <a:pPr fontAlgn="base">
              <a:spcBef>
                <a:spcPct val="0"/>
              </a:spcBef>
              <a:spcAft>
                <a:spcPct val="0"/>
              </a:spcAft>
              <a:buClrTx/>
              <a:buFontTx/>
              <a:buNone/>
            </a:pPr>
            <a:endParaRPr lang="en-US" altLang="zh-CN" sz="2000" b="0" dirty="0">
              <a:solidFill>
                <a:srgbClr val="CC0000"/>
              </a:solidFill>
              <a:latin typeface="Verdana" panose="020B0604030504040204" pitchFamily="34" charset="0"/>
            </a:endParaRPr>
          </a:p>
        </p:txBody>
      </p:sp>
      <p:grpSp>
        <p:nvGrpSpPr>
          <p:cNvPr id="6" name="组合 5"/>
          <p:cNvGrpSpPr/>
          <p:nvPr/>
        </p:nvGrpSpPr>
        <p:grpSpPr>
          <a:xfrm>
            <a:off x="1419302" y="302601"/>
            <a:ext cx="3547361" cy="1935297"/>
            <a:chOff x="4428655" y="2112049"/>
            <a:chExt cx="3547361" cy="1935297"/>
          </a:xfrm>
        </p:grpSpPr>
        <p:sp>
          <p:nvSpPr>
            <p:cNvPr id="7" name="圆角矩形 6"/>
            <p:cNvSpPr/>
            <p:nvPr/>
          </p:nvSpPr>
          <p:spPr bwMode="auto">
            <a:xfrm>
              <a:off x="5294026" y="2112049"/>
              <a:ext cx="2037413" cy="586647"/>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zh-CN" altLang="en-US" sz="280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个别差异性</a:t>
              </a:r>
            </a:p>
          </p:txBody>
        </p:sp>
        <p:sp>
          <p:nvSpPr>
            <p:cNvPr id="8" name="圆角矩形 7"/>
            <p:cNvSpPr/>
            <p:nvPr/>
          </p:nvSpPr>
          <p:spPr bwMode="auto">
            <a:xfrm>
              <a:off x="4428655" y="2698696"/>
              <a:ext cx="3547361" cy="1348650"/>
            </a:xfrm>
            <a:prstGeom prst="round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zh-CN" altLang="en-US" sz="2400" dirty="0">
                  <a:latin typeface="宋体" panose="02010600030101010101" pitchFamily="2" charset="-122"/>
                  <a:ea typeface="宋体" panose="02010600030101010101" pitchFamily="2" charset="-122"/>
                </a:rPr>
                <a:t>个体的发展表现出与他人的共同性，但其发展又表现出特殊性。</a:t>
              </a:r>
            </a:p>
          </p:txBody>
        </p:sp>
      </p:grpSp>
      <p:sp>
        <p:nvSpPr>
          <p:cNvPr id="2" name="矩形 1"/>
          <p:cNvSpPr/>
          <p:nvPr/>
        </p:nvSpPr>
        <p:spPr>
          <a:xfrm>
            <a:off x="494675" y="5864859"/>
            <a:ext cx="5621312" cy="523220"/>
          </a:xfrm>
          <a:prstGeom prst="rect">
            <a:avLst/>
          </a:prstGeom>
        </p:spPr>
        <p:txBody>
          <a:bodyPr wrap="square">
            <a:spAutoFit/>
          </a:bodyPr>
          <a:lstStyle/>
          <a:p>
            <a:pPr marL="0" lvl="1" eaLnBrk="1" hangingPunct="1"/>
            <a:r>
              <a:rPr lang="zh-CN" altLang="en-US" sz="2800" dirty="0">
                <a:solidFill>
                  <a:srgbClr val="FF0000"/>
                </a:solidFill>
              </a:rPr>
              <a:t>启示：教育应遵循因材施教的原则</a:t>
            </a:r>
          </a:p>
        </p:txBody>
      </p:sp>
      <p:pic>
        <p:nvPicPr>
          <p:cNvPr id="9"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675" y="2338466"/>
            <a:ext cx="3062288"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6663" y="2468641"/>
            <a:ext cx="357187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35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ample">
  <a:themeElements>
    <a:clrScheme name="sample 3">
      <a:dk1>
        <a:srgbClr val="000000"/>
      </a:dk1>
      <a:lt1>
        <a:srgbClr val="FFFFFF"/>
      </a:lt1>
      <a:dk2>
        <a:srgbClr val="702424"/>
      </a:dk2>
      <a:lt2>
        <a:srgbClr val="C0C0C0"/>
      </a:lt2>
      <a:accent1>
        <a:srgbClr val="5EB4B4"/>
      </a:accent1>
      <a:accent2>
        <a:srgbClr val="E49514"/>
      </a:accent2>
      <a:accent3>
        <a:srgbClr val="FFFFFF"/>
      </a:accent3>
      <a:accent4>
        <a:srgbClr val="000000"/>
      </a:accent4>
      <a:accent5>
        <a:srgbClr val="B6D6D6"/>
      </a:accent5>
      <a:accent6>
        <a:srgbClr val="CF8711"/>
      </a:accent6>
      <a:hlink>
        <a:srgbClr val="6E9349"/>
      </a:hlink>
      <a:folHlink>
        <a:srgbClr val="90A8B0"/>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CN"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zh-CN"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sample 1">
        <a:dk1>
          <a:srgbClr val="003366"/>
        </a:dk1>
        <a:lt1>
          <a:srgbClr val="FFFFFF"/>
        </a:lt1>
        <a:dk2>
          <a:srgbClr val="51A0B9"/>
        </a:dk2>
        <a:lt2>
          <a:srgbClr val="DDDDDD"/>
        </a:lt2>
        <a:accent1>
          <a:srgbClr val="438ACB"/>
        </a:accent1>
        <a:accent2>
          <a:srgbClr val="77AE26"/>
        </a:accent2>
        <a:accent3>
          <a:srgbClr val="FFFFFF"/>
        </a:accent3>
        <a:accent4>
          <a:srgbClr val="002A56"/>
        </a:accent4>
        <a:accent5>
          <a:srgbClr val="B0C4E2"/>
        </a:accent5>
        <a:accent6>
          <a:srgbClr val="6B9D21"/>
        </a:accent6>
        <a:hlink>
          <a:srgbClr val="6E815B"/>
        </a:hlink>
        <a:folHlink>
          <a:srgbClr val="90A8B0"/>
        </a:folHlink>
      </a:clrScheme>
      <a:clrMap bg1="lt1" tx1="dk1" bg2="lt2" tx2="dk2" accent1="accent1" accent2="accent2" accent3="accent3" accent4="accent4" accent5="accent5" accent6="accent6" hlink="hlink" folHlink="folHlink"/>
    </a:extraClrScheme>
    <a:extraClrScheme>
      <a:clrScheme name="sample 2">
        <a:dk1>
          <a:srgbClr val="30311D"/>
        </a:dk1>
        <a:lt1>
          <a:srgbClr val="FFFFFF"/>
        </a:lt1>
        <a:dk2>
          <a:srgbClr val="5B583B"/>
        </a:dk2>
        <a:lt2>
          <a:srgbClr val="DDDDDD"/>
        </a:lt2>
        <a:accent1>
          <a:srgbClr val="855BC3"/>
        </a:accent1>
        <a:accent2>
          <a:srgbClr val="5595C1"/>
        </a:accent2>
        <a:accent3>
          <a:srgbClr val="FFFFFF"/>
        </a:accent3>
        <a:accent4>
          <a:srgbClr val="272817"/>
        </a:accent4>
        <a:accent5>
          <a:srgbClr val="C2B5DE"/>
        </a:accent5>
        <a:accent6>
          <a:srgbClr val="4C87AF"/>
        </a:accent6>
        <a:hlink>
          <a:srgbClr val="557B97"/>
        </a:hlink>
        <a:folHlink>
          <a:srgbClr val="A1A18B"/>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702424"/>
        </a:dk2>
        <a:lt2>
          <a:srgbClr val="C0C0C0"/>
        </a:lt2>
        <a:accent1>
          <a:srgbClr val="5EB4B4"/>
        </a:accent1>
        <a:accent2>
          <a:srgbClr val="E49514"/>
        </a:accent2>
        <a:accent3>
          <a:srgbClr val="FFFFFF"/>
        </a:accent3>
        <a:accent4>
          <a:srgbClr val="000000"/>
        </a:accent4>
        <a:accent5>
          <a:srgbClr val="B6D6D6"/>
        </a:accent5>
        <a:accent6>
          <a:srgbClr val="CF8711"/>
        </a:accent6>
        <a:hlink>
          <a:srgbClr val="6E9349"/>
        </a:hlink>
        <a:folHlink>
          <a:srgbClr val="90A8B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8299</TotalTime>
  <Words>2060</Words>
  <Application>Microsoft Macintosh PowerPoint</Application>
  <PresentationFormat>On-screen Show (4:3)</PresentationFormat>
  <Paragraphs>221</Paragraphs>
  <Slides>41</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仿宋</vt:lpstr>
      <vt:lpstr>楷体</vt:lpstr>
      <vt:lpstr>宋体</vt:lpstr>
      <vt:lpstr>Arial</vt:lpstr>
      <vt:lpstr>Calibri</vt:lpstr>
      <vt:lpstr>Century Gothic</vt:lpstr>
      <vt:lpstr>Verdana</vt:lpstr>
      <vt:lpstr>Wingdings</vt:lpstr>
      <vt:lpstr>sample</vt:lpstr>
      <vt:lpstr>Vapor Trail</vt:lpstr>
      <vt:lpstr>第二章  学生心理发展与教育（上）</vt:lpstr>
      <vt:lpstr>内容提要</vt:lpstr>
      <vt:lpstr>本章学习目标</vt:lpstr>
      <vt:lpstr>PowerPoint Presentation</vt:lpstr>
      <vt:lpstr>第一节  学生心理发展概述</vt:lpstr>
      <vt:lpstr>二、心理发展的特征</vt:lpstr>
      <vt:lpstr>二、心理发展的特征</vt:lpstr>
      <vt:lpstr>PowerPoint Presentation</vt:lpstr>
      <vt:lpstr>PowerPoint Presentation</vt:lpstr>
      <vt:lpstr>PowerPoint Presentation</vt:lpstr>
      <vt:lpstr>PowerPoint Presentation</vt:lpstr>
      <vt:lpstr>PowerPoint Presentation</vt:lpstr>
      <vt:lpstr>四、心理发展的理论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皮亚杰的钟摆实验——假设－演绎推理</vt:lpstr>
      <vt:lpstr>观察发现</vt:lpstr>
      <vt:lpstr>PowerPoint Presentation</vt:lpstr>
      <vt:lpstr>PowerPoint Presentation</vt:lpstr>
      <vt:lpstr>PowerPoint Presentation</vt:lpstr>
      <vt:lpstr>PowerPoint Presentation</vt:lpstr>
      <vt:lpstr>PowerPoint Presentation</vt:lpstr>
      <vt:lpstr>PowerPoint Presentation</vt:lpstr>
      <vt:lpstr>发展的机制</vt:lpstr>
      <vt:lpstr>PowerPoint Presentation</vt:lpstr>
      <vt:lpstr>PowerPoint Presentation</vt:lpstr>
      <vt:lpstr>PowerPoint Presentation</vt:lpstr>
      <vt:lpstr>PowerPoint Presentation</vt:lpstr>
      <vt:lpstr>PowerPoint Presentation</vt:lpstr>
    </vt:vector>
  </TitlesOfParts>
  <Company>687156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心理学</dc:title>
  <dc:creator>luyanhua</dc:creator>
  <cp:lastModifiedBy>YAN Zhixiong</cp:lastModifiedBy>
  <cp:revision>1205</cp:revision>
  <dcterms:created xsi:type="dcterms:W3CDTF">2016-01-20T07:52:16Z</dcterms:created>
  <dcterms:modified xsi:type="dcterms:W3CDTF">2022-09-24T08:17:53Z</dcterms:modified>
</cp:coreProperties>
</file>